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3"/>
  </p:notesMasterIdLst>
  <p:sldIdLst>
    <p:sldId id="256" r:id="rId2"/>
    <p:sldId id="259" r:id="rId3"/>
    <p:sldId id="292" r:id="rId4"/>
    <p:sldId id="260" r:id="rId5"/>
    <p:sldId id="293" r:id="rId6"/>
    <p:sldId id="261" r:id="rId7"/>
    <p:sldId id="264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27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osis" pitchFamily="2" charset="0"/>
      <p:regular r:id="rId28"/>
      <p:bold r:id="rId29"/>
    </p:embeddedFont>
    <p:embeddedFont>
      <p:font typeface="Dosis ExtraLight" pitchFamily="2" charset="0"/>
      <p:regular r:id="rId30"/>
      <p:bold r:id="rId31"/>
    </p:embeddedFont>
    <p:embeddedFont>
      <p:font typeface="Fira Sans Condensed ExtraLight" panose="020B0403050000020004" pitchFamily="34" charset="0"/>
      <p:regular r:id="rId32"/>
      <p:bold r:id="rId33"/>
      <p:italic r:id="rId34"/>
      <p:boldItalic r:id="rId35"/>
    </p:embeddedFont>
    <p:embeddedFont>
      <p:font typeface="Francois One" panose="02000503040000020004" pitchFamily="2" charset="0"/>
      <p:regular r:id="rId36"/>
    </p:embeddedFont>
    <p:embeddedFont>
      <p:font typeface="Josefin Sans" pitchFamily="2" charset="0"/>
      <p:regular r:id="rId37"/>
      <p:bold r:id="rId38"/>
      <p:italic r:id="rId39"/>
      <p:boldItalic r:id="rId40"/>
    </p:embeddedFont>
    <p:embeddedFont>
      <p:font typeface="Staatliches" pitchFamily="2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057149-90F2-44DA-ABBD-B7AF8E06EA23}" v="151" dt="2021-11-03T05:02:25.5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37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128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706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192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23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818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692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21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83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956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120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7" name="Google Shape;5327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544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59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91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03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26_1_1"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rgbClr val="EFEF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lang="en" sz="900" b="1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 b="1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61" r:id="rId7"/>
    <p:sldLayoutId id="2147483663" r:id="rId8"/>
    <p:sldLayoutId id="214748366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Here is where your presentation begins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ISOMETRIC PROPOSAL</a:t>
            </a:r>
            <a:endParaRPr/>
          </a:p>
        </p:txBody>
      </p:sp>
      <p:grpSp>
        <p:nvGrpSpPr>
          <p:cNvPr id="121" name="Google Shape;121;p23"/>
          <p:cNvGrpSpPr/>
          <p:nvPr/>
        </p:nvGrpSpPr>
        <p:grpSpPr>
          <a:xfrm>
            <a:off x="557691" y="928166"/>
            <a:ext cx="3856961" cy="3149503"/>
            <a:chOff x="366675" y="580995"/>
            <a:chExt cx="4653108" cy="3799617"/>
          </a:xfrm>
        </p:grpSpPr>
        <p:sp>
          <p:nvSpPr>
            <p:cNvPr id="122" name="Google Shape;122;p23"/>
            <p:cNvSpPr/>
            <p:nvPr/>
          </p:nvSpPr>
          <p:spPr>
            <a:xfrm>
              <a:off x="1706803" y="3406751"/>
              <a:ext cx="1797718" cy="973861"/>
            </a:xfrm>
            <a:custGeom>
              <a:avLst/>
              <a:gdLst/>
              <a:ahLst/>
              <a:cxnLst/>
              <a:rect l="l" t="t" r="r" b="b"/>
              <a:pathLst>
                <a:path w="37032" h="20061" extrusionOk="0">
                  <a:moveTo>
                    <a:pt x="24638" y="0"/>
                  </a:moveTo>
                  <a:cubicBezTo>
                    <a:pt x="21748" y="0"/>
                    <a:pt x="18857" y="636"/>
                    <a:pt x="16653" y="1909"/>
                  </a:cubicBezTo>
                  <a:cubicBezTo>
                    <a:pt x="12916" y="4067"/>
                    <a:pt x="12346" y="7361"/>
                    <a:pt x="14947" y="9865"/>
                  </a:cubicBezTo>
                  <a:cubicBezTo>
                    <a:pt x="14796" y="9910"/>
                    <a:pt x="14653" y="9965"/>
                    <a:pt x="14526" y="10036"/>
                  </a:cubicBezTo>
                  <a:lnTo>
                    <a:pt x="595" y="18080"/>
                  </a:lnTo>
                  <a:cubicBezTo>
                    <a:pt x="1" y="18422"/>
                    <a:pt x="1" y="18975"/>
                    <a:pt x="595" y="19316"/>
                  </a:cubicBezTo>
                  <a:lnTo>
                    <a:pt x="1465" y="19821"/>
                  </a:lnTo>
                  <a:cubicBezTo>
                    <a:pt x="1742" y="19982"/>
                    <a:pt x="2098" y="20060"/>
                    <a:pt x="2457" y="20060"/>
                  </a:cubicBezTo>
                  <a:cubicBezTo>
                    <a:pt x="2861" y="20060"/>
                    <a:pt x="3268" y="19960"/>
                    <a:pt x="3571" y="19763"/>
                  </a:cubicBezTo>
                  <a:lnTo>
                    <a:pt x="16547" y="11272"/>
                  </a:lnTo>
                  <a:cubicBezTo>
                    <a:pt x="16602" y="11234"/>
                    <a:pt x="16650" y="11193"/>
                    <a:pt x="16697" y="11152"/>
                  </a:cubicBezTo>
                  <a:cubicBezTo>
                    <a:pt x="18897" y="12410"/>
                    <a:pt x="21769" y="13038"/>
                    <a:pt x="24640" y="13038"/>
                  </a:cubicBezTo>
                  <a:cubicBezTo>
                    <a:pt x="27529" y="13038"/>
                    <a:pt x="30418" y="12402"/>
                    <a:pt x="32622" y="11129"/>
                  </a:cubicBezTo>
                  <a:cubicBezTo>
                    <a:pt x="37032" y="8582"/>
                    <a:pt x="37032" y="4456"/>
                    <a:pt x="32622" y="1909"/>
                  </a:cubicBezTo>
                  <a:cubicBezTo>
                    <a:pt x="30418" y="636"/>
                    <a:pt x="27528" y="0"/>
                    <a:pt x="24638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2346698" y="2136151"/>
              <a:ext cx="2467882" cy="1420621"/>
            </a:xfrm>
            <a:custGeom>
              <a:avLst/>
              <a:gdLst/>
              <a:ahLst/>
              <a:cxnLst/>
              <a:rect l="l" t="t" r="r" b="b"/>
              <a:pathLst>
                <a:path w="50837" h="29264" extrusionOk="0">
                  <a:moveTo>
                    <a:pt x="18855" y="1"/>
                  </a:moveTo>
                  <a:cubicBezTo>
                    <a:pt x="18596" y="1"/>
                    <a:pt x="18338" y="57"/>
                    <a:pt x="18140" y="170"/>
                  </a:cubicBezTo>
                  <a:lnTo>
                    <a:pt x="393" y="10443"/>
                  </a:lnTo>
                  <a:cubicBezTo>
                    <a:pt x="0" y="10668"/>
                    <a:pt x="0" y="11037"/>
                    <a:pt x="393" y="11265"/>
                  </a:cubicBezTo>
                  <a:lnTo>
                    <a:pt x="31266" y="29092"/>
                  </a:lnTo>
                  <a:cubicBezTo>
                    <a:pt x="31464" y="29206"/>
                    <a:pt x="31723" y="29263"/>
                    <a:pt x="31981" y="29263"/>
                  </a:cubicBezTo>
                  <a:cubicBezTo>
                    <a:pt x="32239" y="29263"/>
                    <a:pt x="32497" y="29206"/>
                    <a:pt x="32693" y="29092"/>
                  </a:cubicBezTo>
                  <a:lnTo>
                    <a:pt x="50441" y="18822"/>
                  </a:lnTo>
                  <a:cubicBezTo>
                    <a:pt x="50836" y="18593"/>
                    <a:pt x="50836" y="18225"/>
                    <a:pt x="50441" y="17999"/>
                  </a:cubicBezTo>
                  <a:lnTo>
                    <a:pt x="19566" y="170"/>
                  </a:lnTo>
                  <a:cubicBezTo>
                    <a:pt x="19370" y="57"/>
                    <a:pt x="19113" y="1"/>
                    <a:pt x="18855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700506" y="2863463"/>
              <a:ext cx="1990733" cy="1141341"/>
            </a:xfrm>
            <a:custGeom>
              <a:avLst/>
              <a:gdLst/>
              <a:ahLst/>
              <a:cxnLst/>
              <a:rect l="l" t="t" r="r" b="b"/>
              <a:pathLst>
                <a:path w="41008" h="23511" extrusionOk="0">
                  <a:moveTo>
                    <a:pt x="34646" y="0"/>
                  </a:moveTo>
                  <a:cubicBezTo>
                    <a:pt x="34270" y="0"/>
                    <a:pt x="33893" y="83"/>
                    <a:pt x="33605" y="249"/>
                  </a:cubicBezTo>
                  <a:lnTo>
                    <a:pt x="577" y="19320"/>
                  </a:lnTo>
                  <a:cubicBezTo>
                    <a:pt x="1" y="19651"/>
                    <a:pt x="1" y="20187"/>
                    <a:pt x="577" y="20519"/>
                  </a:cubicBezTo>
                  <a:lnTo>
                    <a:pt x="5325" y="23263"/>
                  </a:lnTo>
                  <a:cubicBezTo>
                    <a:pt x="5612" y="23428"/>
                    <a:pt x="5988" y="23511"/>
                    <a:pt x="6364" y="23511"/>
                  </a:cubicBezTo>
                  <a:cubicBezTo>
                    <a:pt x="6740" y="23511"/>
                    <a:pt x="7116" y="23428"/>
                    <a:pt x="7403" y="23263"/>
                  </a:cubicBezTo>
                  <a:lnTo>
                    <a:pt x="40434" y="4190"/>
                  </a:lnTo>
                  <a:cubicBezTo>
                    <a:pt x="41007" y="3859"/>
                    <a:pt x="41007" y="3320"/>
                    <a:pt x="40434" y="2989"/>
                  </a:cubicBezTo>
                  <a:lnTo>
                    <a:pt x="35686" y="249"/>
                  </a:lnTo>
                  <a:cubicBezTo>
                    <a:pt x="35398" y="83"/>
                    <a:pt x="35022" y="0"/>
                    <a:pt x="34646" y="0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3"/>
            <p:cNvSpPr/>
            <p:nvPr/>
          </p:nvSpPr>
          <p:spPr>
            <a:xfrm>
              <a:off x="4434852" y="3645303"/>
              <a:ext cx="473552" cy="235792"/>
            </a:xfrm>
            <a:custGeom>
              <a:avLst/>
              <a:gdLst/>
              <a:ahLst/>
              <a:cxnLst/>
              <a:rect l="l" t="t" r="r" b="b"/>
              <a:pathLst>
                <a:path w="19254" h="9587" extrusionOk="0">
                  <a:moveTo>
                    <a:pt x="9627" y="1"/>
                  </a:moveTo>
                  <a:cubicBezTo>
                    <a:pt x="7382" y="1"/>
                    <a:pt x="5137" y="469"/>
                    <a:pt x="3424" y="1406"/>
                  </a:cubicBezTo>
                  <a:cubicBezTo>
                    <a:pt x="1" y="3276"/>
                    <a:pt x="1" y="6310"/>
                    <a:pt x="3424" y="8184"/>
                  </a:cubicBezTo>
                  <a:cubicBezTo>
                    <a:pt x="5137" y="9119"/>
                    <a:pt x="7382" y="9587"/>
                    <a:pt x="9627" y="9587"/>
                  </a:cubicBezTo>
                  <a:cubicBezTo>
                    <a:pt x="11871" y="9587"/>
                    <a:pt x="14115" y="9119"/>
                    <a:pt x="15827" y="8184"/>
                  </a:cubicBezTo>
                  <a:cubicBezTo>
                    <a:pt x="19253" y="6310"/>
                    <a:pt x="19253" y="3276"/>
                    <a:pt x="15827" y="1406"/>
                  </a:cubicBezTo>
                  <a:cubicBezTo>
                    <a:pt x="14115" y="469"/>
                    <a:pt x="11871" y="1"/>
                    <a:pt x="96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3"/>
            <p:cNvSpPr/>
            <p:nvPr/>
          </p:nvSpPr>
          <p:spPr>
            <a:xfrm>
              <a:off x="4636944" y="3274415"/>
              <a:ext cx="368311" cy="421079"/>
            </a:xfrm>
            <a:custGeom>
              <a:avLst/>
              <a:gdLst/>
              <a:ahLst/>
              <a:cxnLst/>
              <a:rect l="l" t="t" r="r" b="b"/>
              <a:pathLst>
                <a:path w="7587" h="8674" extrusionOk="0">
                  <a:moveTo>
                    <a:pt x="5681" y="1"/>
                  </a:moveTo>
                  <a:cubicBezTo>
                    <a:pt x="4566" y="1"/>
                    <a:pt x="3216" y="763"/>
                    <a:pt x="2245" y="1793"/>
                  </a:cubicBezTo>
                  <a:cubicBezTo>
                    <a:pt x="1031" y="3086"/>
                    <a:pt x="85" y="5226"/>
                    <a:pt x="0" y="6288"/>
                  </a:cubicBezTo>
                  <a:lnTo>
                    <a:pt x="0" y="8674"/>
                  </a:lnTo>
                  <a:lnTo>
                    <a:pt x="1454" y="6664"/>
                  </a:lnTo>
                  <a:cubicBezTo>
                    <a:pt x="2204" y="4988"/>
                    <a:pt x="4399" y="3906"/>
                    <a:pt x="5870" y="3018"/>
                  </a:cubicBezTo>
                  <a:cubicBezTo>
                    <a:pt x="7341" y="2134"/>
                    <a:pt x="7587" y="639"/>
                    <a:pt x="6471" y="155"/>
                  </a:cubicBezTo>
                  <a:cubicBezTo>
                    <a:pt x="6229" y="49"/>
                    <a:pt x="5963" y="1"/>
                    <a:pt x="5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3"/>
            <p:cNvSpPr/>
            <p:nvPr/>
          </p:nvSpPr>
          <p:spPr>
            <a:xfrm>
              <a:off x="4623352" y="3309948"/>
              <a:ext cx="301416" cy="339961"/>
            </a:xfrm>
            <a:custGeom>
              <a:avLst/>
              <a:gdLst/>
              <a:ahLst/>
              <a:cxnLst/>
              <a:rect l="l" t="t" r="r" b="b"/>
              <a:pathLst>
                <a:path w="6209" h="7003" extrusionOk="0">
                  <a:moveTo>
                    <a:pt x="6121" y="1"/>
                  </a:moveTo>
                  <a:cubicBezTo>
                    <a:pt x="6115" y="1"/>
                    <a:pt x="6109" y="1"/>
                    <a:pt x="6102" y="3"/>
                  </a:cubicBezTo>
                  <a:cubicBezTo>
                    <a:pt x="4259" y="521"/>
                    <a:pt x="1027" y="3279"/>
                    <a:pt x="10" y="6904"/>
                  </a:cubicBezTo>
                  <a:cubicBezTo>
                    <a:pt x="0" y="6945"/>
                    <a:pt x="24" y="6989"/>
                    <a:pt x="65" y="7000"/>
                  </a:cubicBezTo>
                  <a:cubicBezTo>
                    <a:pt x="71" y="7003"/>
                    <a:pt x="79" y="7003"/>
                    <a:pt x="85" y="7003"/>
                  </a:cubicBezTo>
                  <a:cubicBezTo>
                    <a:pt x="120" y="7003"/>
                    <a:pt x="150" y="6982"/>
                    <a:pt x="161" y="6945"/>
                  </a:cubicBezTo>
                  <a:cubicBezTo>
                    <a:pt x="1164" y="3375"/>
                    <a:pt x="4335" y="665"/>
                    <a:pt x="6143" y="153"/>
                  </a:cubicBezTo>
                  <a:cubicBezTo>
                    <a:pt x="6184" y="143"/>
                    <a:pt x="6208" y="99"/>
                    <a:pt x="6198" y="58"/>
                  </a:cubicBezTo>
                  <a:cubicBezTo>
                    <a:pt x="6189" y="23"/>
                    <a:pt x="6156" y="1"/>
                    <a:pt x="6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3"/>
            <p:cNvSpPr/>
            <p:nvPr/>
          </p:nvSpPr>
          <p:spPr>
            <a:xfrm>
              <a:off x="4636944" y="3493827"/>
              <a:ext cx="312678" cy="270881"/>
            </a:xfrm>
            <a:custGeom>
              <a:avLst/>
              <a:gdLst/>
              <a:ahLst/>
              <a:cxnLst/>
              <a:rect l="l" t="t" r="r" b="b"/>
              <a:pathLst>
                <a:path w="6441" h="5580" extrusionOk="0">
                  <a:moveTo>
                    <a:pt x="4587" y="0"/>
                  </a:moveTo>
                  <a:cubicBezTo>
                    <a:pt x="4544" y="0"/>
                    <a:pt x="4501" y="1"/>
                    <a:pt x="4457" y="3"/>
                  </a:cubicBezTo>
                  <a:cubicBezTo>
                    <a:pt x="3102" y="61"/>
                    <a:pt x="601" y="1703"/>
                    <a:pt x="0" y="4426"/>
                  </a:cubicBezTo>
                  <a:lnTo>
                    <a:pt x="160" y="5580"/>
                  </a:lnTo>
                  <a:cubicBezTo>
                    <a:pt x="379" y="4997"/>
                    <a:pt x="1188" y="4072"/>
                    <a:pt x="2433" y="3352"/>
                  </a:cubicBezTo>
                  <a:cubicBezTo>
                    <a:pt x="3812" y="2556"/>
                    <a:pt x="5495" y="2273"/>
                    <a:pt x="5935" y="1604"/>
                  </a:cubicBezTo>
                  <a:cubicBezTo>
                    <a:pt x="6440" y="825"/>
                    <a:pt x="5852" y="0"/>
                    <a:pt x="45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>
              <a:off x="4630294" y="3530573"/>
              <a:ext cx="250735" cy="202675"/>
            </a:xfrm>
            <a:custGeom>
              <a:avLst/>
              <a:gdLst/>
              <a:ahLst/>
              <a:cxnLst/>
              <a:rect l="l" t="t" r="r" b="b"/>
              <a:pathLst>
                <a:path w="5165" h="4175" extrusionOk="0">
                  <a:moveTo>
                    <a:pt x="5082" y="1"/>
                  </a:moveTo>
                  <a:cubicBezTo>
                    <a:pt x="3853" y="62"/>
                    <a:pt x="1407" y="987"/>
                    <a:pt x="18" y="4065"/>
                  </a:cubicBezTo>
                  <a:cubicBezTo>
                    <a:pt x="0" y="4106"/>
                    <a:pt x="18" y="4151"/>
                    <a:pt x="55" y="4167"/>
                  </a:cubicBezTo>
                  <a:cubicBezTo>
                    <a:pt x="65" y="4175"/>
                    <a:pt x="76" y="4175"/>
                    <a:pt x="89" y="4175"/>
                  </a:cubicBezTo>
                  <a:cubicBezTo>
                    <a:pt x="117" y="4175"/>
                    <a:pt x="147" y="4158"/>
                    <a:pt x="158" y="4131"/>
                  </a:cubicBezTo>
                  <a:cubicBezTo>
                    <a:pt x="1522" y="1113"/>
                    <a:pt x="3980" y="212"/>
                    <a:pt x="5089" y="158"/>
                  </a:cubicBezTo>
                  <a:cubicBezTo>
                    <a:pt x="5134" y="154"/>
                    <a:pt x="5164" y="120"/>
                    <a:pt x="5164" y="76"/>
                  </a:cubicBezTo>
                  <a:cubicBezTo>
                    <a:pt x="5161" y="31"/>
                    <a:pt x="5126" y="1"/>
                    <a:pt x="5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>
              <a:off x="366675" y="3174718"/>
              <a:ext cx="380787" cy="349621"/>
            </a:xfrm>
            <a:custGeom>
              <a:avLst/>
              <a:gdLst/>
              <a:ahLst/>
              <a:cxnLst/>
              <a:rect l="l" t="t" r="r" b="b"/>
              <a:pathLst>
                <a:path w="7844" h="7202" extrusionOk="0">
                  <a:moveTo>
                    <a:pt x="2311" y="0"/>
                  </a:moveTo>
                  <a:cubicBezTo>
                    <a:pt x="987" y="0"/>
                    <a:pt x="1" y="1228"/>
                    <a:pt x="1444" y="2079"/>
                  </a:cubicBezTo>
                  <a:cubicBezTo>
                    <a:pt x="2949" y="2970"/>
                    <a:pt x="5625" y="3877"/>
                    <a:pt x="6857" y="7201"/>
                  </a:cubicBezTo>
                  <a:lnTo>
                    <a:pt x="7844" y="6820"/>
                  </a:lnTo>
                  <a:cubicBezTo>
                    <a:pt x="7844" y="6820"/>
                    <a:pt x="7595" y="4615"/>
                    <a:pt x="6495" y="2901"/>
                  </a:cubicBezTo>
                  <a:cubicBezTo>
                    <a:pt x="5396" y="1188"/>
                    <a:pt x="3888" y="120"/>
                    <a:pt x="2482" y="7"/>
                  </a:cubicBezTo>
                  <a:cubicBezTo>
                    <a:pt x="2424" y="2"/>
                    <a:pt x="2367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>
              <a:off x="453470" y="3206756"/>
              <a:ext cx="277386" cy="271269"/>
            </a:xfrm>
            <a:custGeom>
              <a:avLst/>
              <a:gdLst/>
              <a:ahLst/>
              <a:cxnLst/>
              <a:rect l="l" t="t" r="r" b="b"/>
              <a:pathLst>
                <a:path w="5714" h="5588" extrusionOk="0">
                  <a:moveTo>
                    <a:pt x="83" y="0"/>
                  </a:moveTo>
                  <a:cubicBezTo>
                    <a:pt x="48" y="0"/>
                    <a:pt x="16" y="25"/>
                    <a:pt x="7" y="60"/>
                  </a:cubicBezTo>
                  <a:cubicBezTo>
                    <a:pt x="1" y="101"/>
                    <a:pt x="24" y="139"/>
                    <a:pt x="65" y="149"/>
                  </a:cubicBezTo>
                  <a:cubicBezTo>
                    <a:pt x="1325" y="439"/>
                    <a:pt x="4099" y="1941"/>
                    <a:pt x="5561" y="5542"/>
                  </a:cubicBezTo>
                  <a:cubicBezTo>
                    <a:pt x="5572" y="5571"/>
                    <a:pt x="5599" y="5588"/>
                    <a:pt x="5628" y="5588"/>
                  </a:cubicBezTo>
                  <a:cubicBezTo>
                    <a:pt x="5633" y="5588"/>
                    <a:pt x="5638" y="5587"/>
                    <a:pt x="5643" y="5586"/>
                  </a:cubicBezTo>
                  <a:cubicBezTo>
                    <a:pt x="5649" y="5586"/>
                    <a:pt x="5653" y="5586"/>
                    <a:pt x="5659" y="5583"/>
                  </a:cubicBezTo>
                  <a:cubicBezTo>
                    <a:pt x="5697" y="5566"/>
                    <a:pt x="5714" y="5525"/>
                    <a:pt x="5700" y="5484"/>
                  </a:cubicBezTo>
                  <a:cubicBezTo>
                    <a:pt x="4216" y="1828"/>
                    <a:pt x="1387" y="300"/>
                    <a:pt x="100" y="2"/>
                  </a:cubicBezTo>
                  <a:cubicBezTo>
                    <a:pt x="94" y="1"/>
                    <a:pt x="88" y="0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>
              <a:off x="393811" y="3379567"/>
              <a:ext cx="390933" cy="387389"/>
            </a:xfrm>
            <a:custGeom>
              <a:avLst/>
              <a:gdLst/>
              <a:ahLst/>
              <a:cxnLst/>
              <a:rect l="l" t="t" r="r" b="b"/>
              <a:pathLst>
                <a:path w="8053" h="7980" extrusionOk="0">
                  <a:moveTo>
                    <a:pt x="5338" y="0"/>
                  </a:moveTo>
                  <a:cubicBezTo>
                    <a:pt x="4528" y="0"/>
                    <a:pt x="3789" y="610"/>
                    <a:pt x="2980" y="610"/>
                  </a:cubicBezTo>
                  <a:cubicBezTo>
                    <a:pt x="2942" y="610"/>
                    <a:pt x="2903" y="609"/>
                    <a:pt x="2865" y="606"/>
                  </a:cubicBezTo>
                  <a:cubicBezTo>
                    <a:pt x="2636" y="585"/>
                    <a:pt x="2414" y="517"/>
                    <a:pt x="2189" y="476"/>
                  </a:cubicBezTo>
                  <a:cubicBezTo>
                    <a:pt x="2050" y="451"/>
                    <a:pt x="1906" y="437"/>
                    <a:pt x="1763" y="437"/>
                  </a:cubicBezTo>
                  <a:cubicBezTo>
                    <a:pt x="1170" y="437"/>
                    <a:pt x="572" y="662"/>
                    <a:pt x="250" y="1149"/>
                  </a:cubicBezTo>
                  <a:cubicBezTo>
                    <a:pt x="80" y="1401"/>
                    <a:pt x="1" y="1736"/>
                    <a:pt x="124" y="2012"/>
                  </a:cubicBezTo>
                  <a:cubicBezTo>
                    <a:pt x="257" y="2319"/>
                    <a:pt x="592" y="2477"/>
                    <a:pt x="902" y="2603"/>
                  </a:cubicBezTo>
                  <a:cubicBezTo>
                    <a:pt x="1209" y="2726"/>
                    <a:pt x="1547" y="2863"/>
                    <a:pt x="1715" y="3149"/>
                  </a:cubicBezTo>
                  <a:cubicBezTo>
                    <a:pt x="2052" y="3732"/>
                    <a:pt x="1499" y="4555"/>
                    <a:pt x="1861" y="5122"/>
                  </a:cubicBezTo>
                  <a:cubicBezTo>
                    <a:pt x="2014" y="5361"/>
                    <a:pt x="2298" y="5487"/>
                    <a:pt x="2575" y="5535"/>
                  </a:cubicBezTo>
                  <a:cubicBezTo>
                    <a:pt x="2806" y="5579"/>
                    <a:pt x="3042" y="5579"/>
                    <a:pt x="3277" y="5599"/>
                  </a:cubicBezTo>
                  <a:cubicBezTo>
                    <a:pt x="3390" y="5596"/>
                    <a:pt x="3499" y="5586"/>
                    <a:pt x="3608" y="5572"/>
                  </a:cubicBezTo>
                  <a:cubicBezTo>
                    <a:pt x="3732" y="5554"/>
                    <a:pt x="3861" y="5541"/>
                    <a:pt x="3989" y="5541"/>
                  </a:cubicBezTo>
                  <a:cubicBezTo>
                    <a:pt x="4192" y="5541"/>
                    <a:pt x="4394" y="5574"/>
                    <a:pt x="4574" y="5675"/>
                  </a:cubicBezTo>
                  <a:cubicBezTo>
                    <a:pt x="5038" y="5934"/>
                    <a:pt x="5182" y="6521"/>
                    <a:pt x="5462" y="6971"/>
                  </a:cubicBezTo>
                  <a:cubicBezTo>
                    <a:pt x="5799" y="7514"/>
                    <a:pt x="6397" y="7866"/>
                    <a:pt x="7025" y="7951"/>
                  </a:cubicBezTo>
                  <a:cubicBezTo>
                    <a:pt x="7124" y="7964"/>
                    <a:pt x="7263" y="7979"/>
                    <a:pt x="7405" y="7979"/>
                  </a:cubicBezTo>
                  <a:cubicBezTo>
                    <a:pt x="7561" y="7979"/>
                    <a:pt x="7719" y="7961"/>
                    <a:pt x="7830" y="7900"/>
                  </a:cubicBezTo>
                  <a:cubicBezTo>
                    <a:pt x="7847" y="7889"/>
                    <a:pt x="7861" y="7880"/>
                    <a:pt x="7875" y="7869"/>
                  </a:cubicBezTo>
                  <a:cubicBezTo>
                    <a:pt x="7878" y="7869"/>
                    <a:pt x="7878" y="7869"/>
                    <a:pt x="7878" y="7866"/>
                  </a:cubicBezTo>
                  <a:cubicBezTo>
                    <a:pt x="7909" y="7835"/>
                    <a:pt x="7946" y="7790"/>
                    <a:pt x="7960" y="7770"/>
                  </a:cubicBezTo>
                  <a:cubicBezTo>
                    <a:pt x="7964" y="7767"/>
                    <a:pt x="7967" y="7760"/>
                    <a:pt x="7970" y="7757"/>
                  </a:cubicBezTo>
                  <a:cubicBezTo>
                    <a:pt x="8052" y="7453"/>
                    <a:pt x="7916" y="7138"/>
                    <a:pt x="7912" y="6825"/>
                  </a:cubicBezTo>
                  <a:lnTo>
                    <a:pt x="7912" y="6770"/>
                  </a:lnTo>
                  <a:cubicBezTo>
                    <a:pt x="7926" y="6405"/>
                    <a:pt x="7937" y="6046"/>
                    <a:pt x="7943" y="5681"/>
                  </a:cubicBezTo>
                  <a:cubicBezTo>
                    <a:pt x="7960" y="5016"/>
                    <a:pt x="7967" y="4347"/>
                    <a:pt x="7964" y="3682"/>
                  </a:cubicBezTo>
                  <a:cubicBezTo>
                    <a:pt x="7960" y="3248"/>
                    <a:pt x="8011" y="2773"/>
                    <a:pt x="7827" y="2364"/>
                  </a:cubicBezTo>
                  <a:cubicBezTo>
                    <a:pt x="7625" y="1916"/>
                    <a:pt x="7121" y="1907"/>
                    <a:pt x="6929" y="1466"/>
                  </a:cubicBezTo>
                  <a:cubicBezTo>
                    <a:pt x="6854" y="1289"/>
                    <a:pt x="6814" y="1101"/>
                    <a:pt x="6738" y="924"/>
                  </a:cubicBezTo>
                  <a:cubicBezTo>
                    <a:pt x="6516" y="405"/>
                    <a:pt x="5984" y="29"/>
                    <a:pt x="5418" y="2"/>
                  </a:cubicBezTo>
                  <a:cubicBezTo>
                    <a:pt x="5391" y="1"/>
                    <a:pt x="5365" y="0"/>
                    <a:pt x="53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3"/>
            <p:cNvSpPr/>
            <p:nvPr/>
          </p:nvSpPr>
          <p:spPr>
            <a:xfrm>
              <a:off x="436092" y="3433838"/>
              <a:ext cx="351466" cy="254910"/>
            </a:xfrm>
            <a:custGeom>
              <a:avLst/>
              <a:gdLst/>
              <a:ahLst/>
              <a:cxnLst/>
              <a:rect l="l" t="t" r="r" b="b"/>
              <a:pathLst>
                <a:path w="7240" h="5251" extrusionOk="0">
                  <a:moveTo>
                    <a:pt x="267" y="1"/>
                  </a:moveTo>
                  <a:cubicBezTo>
                    <a:pt x="193" y="1"/>
                    <a:pt x="128" y="3"/>
                    <a:pt x="72" y="7"/>
                  </a:cubicBezTo>
                  <a:cubicBezTo>
                    <a:pt x="31" y="10"/>
                    <a:pt x="1" y="48"/>
                    <a:pt x="1" y="89"/>
                  </a:cubicBezTo>
                  <a:cubicBezTo>
                    <a:pt x="4" y="128"/>
                    <a:pt x="38" y="157"/>
                    <a:pt x="76" y="157"/>
                  </a:cubicBezTo>
                  <a:cubicBezTo>
                    <a:pt x="79" y="157"/>
                    <a:pt x="81" y="157"/>
                    <a:pt x="83" y="157"/>
                  </a:cubicBezTo>
                  <a:cubicBezTo>
                    <a:pt x="137" y="153"/>
                    <a:pt x="200" y="151"/>
                    <a:pt x="270" y="151"/>
                  </a:cubicBezTo>
                  <a:cubicBezTo>
                    <a:pt x="1638" y="151"/>
                    <a:pt x="5950" y="944"/>
                    <a:pt x="7086" y="5195"/>
                  </a:cubicBezTo>
                  <a:cubicBezTo>
                    <a:pt x="7095" y="5228"/>
                    <a:pt x="7125" y="5251"/>
                    <a:pt x="7159" y="5251"/>
                  </a:cubicBezTo>
                  <a:cubicBezTo>
                    <a:pt x="7163" y="5251"/>
                    <a:pt x="7167" y="5250"/>
                    <a:pt x="7171" y="5250"/>
                  </a:cubicBezTo>
                  <a:lnTo>
                    <a:pt x="7178" y="5250"/>
                  </a:lnTo>
                  <a:cubicBezTo>
                    <a:pt x="7215" y="5236"/>
                    <a:pt x="7239" y="5195"/>
                    <a:pt x="7229" y="5157"/>
                  </a:cubicBezTo>
                  <a:cubicBezTo>
                    <a:pt x="6071" y="815"/>
                    <a:pt x="1669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519780" y="3520729"/>
              <a:ext cx="170199" cy="55681"/>
            </a:xfrm>
            <a:custGeom>
              <a:avLst/>
              <a:gdLst/>
              <a:ahLst/>
              <a:cxnLst/>
              <a:rect l="l" t="t" r="r" b="b"/>
              <a:pathLst>
                <a:path w="3506" h="1147" extrusionOk="0">
                  <a:moveTo>
                    <a:pt x="2775" y="1"/>
                  </a:moveTo>
                  <a:cubicBezTo>
                    <a:pt x="1057" y="1"/>
                    <a:pt x="43" y="1007"/>
                    <a:pt x="30" y="1015"/>
                  </a:cubicBezTo>
                  <a:cubicBezTo>
                    <a:pt x="0" y="1046"/>
                    <a:pt x="0" y="1094"/>
                    <a:pt x="30" y="1125"/>
                  </a:cubicBezTo>
                  <a:cubicBezTo>
                    <a:pt x="45" y="1139"/>
                    <a:pt x="66" y="1146"/>
                    <a:pt x="87" y="1146"/>
                  </a:cubicBezTo>
                  <a:cubicBezTo>
                    <a:pt x="91" y="1146"/>
                    <a:pt x="95" y="1146"/>
                    <a:pt x="99" y="1146"/>
                  </a:cubicBezTo>
                  <a:cubicBezTo>
                    <a:pt x="112" y="1142"/>
                    <a:pt x="126" y="1135"/>
                    <a:pt x="136" y="1122"/>
                  </a:cubicBezTo>
                  <a:cubicBezTo>
                    <a:pt x="148" y="1112"/>
                    <a:pt x="1122" y="152"/>
                    <a:pt x="2769" y="152"/>
                  </a:cubicBezTo>
                  <a:cubicBezTo>
                    <a:pt x="2974" y="152"/>
                    <a:pt x="3188" y="167"/>
                    <a:pt x="3413" y="200"/>
                  </a:cubicBezTo>
                  <a:cubicBezTo>
                    <a:pt x="3417" y="201"/>
                    <a:pt x="3421" y="201"/>
                    <a:pt x="3425" y="201"/>
                  </a:cubicBezTo>
                  <a:cubicBezTo>
                    <a:pt x="3461" y="201"/>
                    <a:pt x="3492" y="175"/>
                    <a:pt x="3499" y="135"/>
                  </a:cubicBezTo>
                  <a:cubicBezTo>
                    <a:pt x="3505" y="94"/>
                    <a:pt x="3478" y="57"/>
                    <a:pt x="3437" y="50"/>
                  </a:cubicBezTo>
                  <a:cubicBezTo>
                    <a:pt x="3206" y="16"/>
                    <a:pt x="2985" y="1"/>
                    <a:pt x="27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3"/>
            <p:cNvSpPr/>
            <p:nvPr/>
          </p:nvSpPr>
          <p:spPr>
            <a:xfrm>
              <a:off x="2397183" y="2005523"/>
              <a:ext cx="2384725" cy="1372707"/>
            </a:xfrm>
            <a:custGeom>
              <a:avLst/>
              <a:gdLst/>
              <a:ahLst/>
              <a:cxnLst/>
              <a:rect l="l" t="t" r="r" b="b"/>
              <a:pathLst>
                <a:path w="49124" h="28277" extrusionOk="0">
                  <a:moveTo>
                    <a:pt x="18221" y="1"/>
                  </a:moveTo>
                  <a:cubicBezTo>
                    <a:pt x="17971" y="1"/>
                    <a:pt x="17721" y="56"/>
                    <a:pt x="17530" y="165"/>
                  </a:cubicBezTo>
                  <a:lnTo>
                    <a:pt x="383" y="10089"/>
                  </a:lnTo>
                  <a:cubicBezTo>
                    <a:pt x="1" y="10308"/>
                    <a:pt x="1" y="10666"/>
                    <a:pt x="383" y="10885"/>
                  </a:cubicBezTo>
                  <a:lnTo>
                    <a:pt x="30216" y="28110"/>
                  </a:lnTo>
                  <a:cubicBezTo>
                    <a:pt x="30405" y="28221"/>
                    <a:pt x="30655" y="28276"/>
                    <a:pt x="30904" y="28276"/>
                  </a:cubicBezTo>
                  <a:cubicBezTo>
                    <a:pt x="31154" y="28276"/>
                    <a:pt x="31404" y="28221"/>
                    <a:pt x="31595" y="28110"/>
                  </a:cubicBezTo>
                  <a:lnTo>
                    <a:pt x="48742" y="18189"/>
                  </a:lnTo>
                  <a:cubicBezTo>
                    <a:pt x="49124" y="17967"/>
                    <a:pt x="49124" y="17612"/>
                    <a:pt x="48742" y="17390"/>
                  </a:cubicBezTo>
                  <a:lnTo>
                    <a:pt x="18909" y="165"/>
                  </a:lnTo>
                  <a:cubicBezTo>
                    <a:pt x="18719" y="56"/>
                    <a:pt x="18470" y="1"/>
                    <a:pt x="18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>
              <a:off x="4199781" y="3044527"/>
              <a:ext cx="144518" cy="75973"/>
            </a:xfrm>
            <a:custGeom>
              <a:avLst/>
              <a:gdLst/>
              <a:ahLst/>
              <a:cxnLst/>
              <a:rect l="l" t="t" r="r" b="b"/>
              <a:pathLst>
                <a:path w="2977" h="1565" extrusionOk="0">
                  <a:moveTo>
                    <a:pt x="1488" y="0"/>
                  </a:moveTo>
                  <a:cubicBezTo>
                    <a:pt x="1141" y="0"/>
                    <a:pt x="794" y="76"/>
                    <a:pt x="530" y="228"/>
                  </a:cubicBezTo>
                  <a:cubicBezTo>
                    <a:pt x="0" y="536"/>
                    <a:pt x="0" y="1030"/>
                    <a:pt x="530" y="1334"/>
                  </a:cubicBezTo>
                  <a:cubicBezTo>
                    <a:pt x="794" y="1488"/>
                    <a:pt x="1141" y="1565"/>
                    <a:pt x="1488" y="1565"/>
                  </a:cubicBezTo>
                  <a:cubicBezTo>
                    <a:pt x="1835" y="1565"/>
                    <a:pt x="2182" y="1488"/>
                    <a:pt x="2447" y="1334"/>
                  </a:cubicBezTo>
                  <a:cubicBezTo>
                    <a:pt x="2976" y="1030"/>
                    <a:pt x="2976" y="536"/>
                    <a:pt x="2447" y="228"/>
                  </a:cubicBezTo>
                  <a:cubicBezTo>
                    <a:pt x="2182" y="76"/>
                    <a:pt x="1835" y="0"/>
                    <a:pt x="1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>
              <a:off x="3897406" y="2853270"/>
              <a:ext cx="899345" cy="633658"/>
            </a:xfrm>
            <a:custGeom>
              <a:avLst/>
              <a:gdLst/>
              <a:ahLst/>
              <a:cxnLst/>
              <a:rect l="l" t="t" r="r" b="b"/>
              <a:pathLst>
                <a:path w="18526" h="13053" extrusionOk="0">
                  <a:moveTo>
                    <a:pt x="17946" y="1"/>
                  </a:moveTo>
                  <a:cubicBezTo>
                    <a:pt x="18212" y="223"/>
                    <a:pt x="18178" y="527"/>
                    <a:pt x="17837" y="725"/>
                  </a:cubicBezTo>
                  <a:lnTo>
                    <a:pt x="690" y="10646"/>
                  </a:lnTo>
                  <a:cubicBezTo>
                    <a:pt x="499" y="10756"/>
                    <a:pt x="250" y="10813"/>
                    <a:pt x="1" y="10813"/>
                  </a:cubicBezTo>
                  <a:lnTo>
                    <a:pt x="1" y="13053"/>
                  </a:lnTo>
                  <a:cubicBezTo>
                    <a:pt x="250" y="13053"/>
                    <a:pt x="499" y="12998"/>
                    <a:pt x="690" y="12889"/>
                  </a:cubicBezTo>
                  <a:lnTo>
                    <a:pt x="17837" y="2963"/>
                  </a:lnTo>
                  <a:cubicBezTo>
                    <a:pt x="18219" y="2745"/>
                    <a:pt x="18526" y="2209"/>
                    <a:pt x="18526" y="1769"/>
                  </a:cubicBezTo>
                  <a:lnTo>
                    <a:pt x="18526" y="1120"/>
                  </a:lnTo>
                  <a:cubicBezTo>
                    <a:pt x="18526" y="725"/>
                    <a:pt x="18274" y="251"/>
                    <a:pt x="17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3"/>
            <p:cNvSpPr/>
            <p:nvPr/>
          </p:nvSpPr>
          <p:spPr>
            <a:xfrm>
              <a:off x="2382280" y="2498909"/>
              <a:ext cx="1515235" cy="988036"/>
            </a:xfrm>
            <a:custGeom>
              <a:avLst/>
              <a:gdLst/>
              <a:ahLst/>
              <a:cxnLst/>
              <a:rect l="l" t="t" r="r" b="b"/>
              <a:pathLst>
                <a:path w="31213" h="20353" extrusionOk="0">
                  <a:moveTo>
                    <a:pt x="584" y="1"/>
                  </a:moveTo>
                  <a:cubicBezTo>
                    <a:pt x="253" y="250"/>
                    <a:pt x="0" y="721"/>
                    <a:pt x="0" y="1120"/>
                  </a:cubicBezTo>
                  <a:lnTo>
                    <a:pt x="0" y="1768"/>
                  </a:lnTo>
                  <a:cubicBezTo>
                    <a:pt x="0" y="2209"/>
                    <a:pt x="308" y="2742"/>
                    <a:pt x="690" y="2963"/>
                  </a:cubicBezTo>
                  <a:lnTo>
                    <a:pt x="30523" y="20189"/>
                  </a:lnTo>
                  <a:cubicBezTo>
                    <a:pt x="30711" y="20298"/>
                    <a:pt x="30963" y="20353"/>
                    <a:pt x="31213" y="20353"/>
                  </a:cubicBezTo>
                  <a:lnTo>
                    <a:pt x="31213" y="18113"/>
                  </a:lnTo>
                  <a:cubicBezTo>
                    <a:pt x="30963" y="18113"/>
                    <a:pt x="30711" y="18056"/>
                    <a:pt x="30523" y="17946"/>
                  </a:cubicBezTo>
                  <a:lnTo>
                    <a:pt x="690" y="721"/>
                  </a:lnTo>
                  <a:cubicBezTo>
                    <a:pt x="348" y="527"/>
                    <a:pt x="315" y="219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>
              <a:off x="2579753" y="2115521"/>
              <a:ext cx="2008452" cy="1158575"/>
            </a:xfrm>
            <a:custGeom>
              <a:avLst/>
              <a:gdLst/>
              <a:ahLst/>
              <a:cxnLst/>
              <a:rect l="l" t="t" r="r" b="b"/>
              <a:pathLst>
                <a:path w="41373" h="23866" extrusionOk="0">
                  <a:moveTo>
                    <a:pt x="16822" y="0"/>
                  </a:moveTo>
                  <a:cubicBezTo>
                    <a:pt x="16672" y="0"/>
                    <a:pt x="16521" y="34"/>
                    <a:pt x="16407" y="100"/>
                  </a:cubicBezTo>
                  <a:lnTo>
                    <a:pt x="229" y="9458"/>
                  </a:lnTo>
                  <a:cubicBezTo>
                    <a:pt x="1" y="9592"/>
                    <a:pt x="1" y="9806"/>
                    <a:pt x="229" y="9936"/>
                  </a:cubicBezTo>
                  <a:lnTo>
                    <a:pt x="24141" y="23766"/>
                  </a:lnTo>
                  <a:cubicBezTo>
                    <a:pt x="24255" y="23832"/>
                    <a:pt x="24405" y="23865"/>
                    <a:pt x="24556" y="23865"/>
                  </a:cubicBezTo>
                  <a:cubicBezTo>
                    <a:pt x="24706" y="23865"/>
                    <a:pt x="24856" y="23832"/>
                    <a:pt x="24970" y="23766"/>
                  </a:cubicBezTo>
                  <a:lnTo>
                    <a:pt x="41144" y="14404"/>
                  </a:lnTo>
                  <a:cubicBezTo>
                    <a:pt x="41373" y="14271"/>
                    <a:pt x="41373" y="14059"/>
                    <a:pt x="41144" y="13926"/>
                  </a:cubicBezTo>
                  <a:lnTo>
                    <a:pt x="17237" y="100"/>
                  </a:lnTo>
                  <a:cubicBezTo>
                    <a:pt x="17122" y="34"/>
                    <a:pt x="16972" y="0"/>
                    <a:pt x="168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2698247" y="2179160"/>
              <a:ext cx="1113574" cy="639046"/>
            </a:xfrm>
            <a:custGeom>
              <a:avLst/>
              <a:gdLst/>
              <a:ahLst/>
              <a:cxnLst/>
              <a:rect l="l" t="t" r="r" b="b"/>
              <a:pathLst>
                <a:path w="22939" h="13164" extrusionOk="0">
                  <a:moveTo>
                    <a:pt x="14396" y="0"/>
                  </a:moveTo>
                  <a:cubicBezTo>
                    <a:pt x="14209" y="0"/>
                    <a:pt x="14021" y="41"/>
                    <a:pt x="13878" y="123"/>
                  </a:cubicBezTo>
                  <a:lnTo>
                    <a:pt x="287" y="7970"/>
                  </a:lnTo>
                  <a:cubicBezTo>
                    <a:pt x="0" y="8138"/>
                    <a:pt x="0" y="8407"/>
                    <a:pt x="287" y="8571"/>
                  </a:cubicBezTo>
                  <a:lnTo>
                    <a:pt x="8021" y="13038"/>
                  </a:lnTo>
                  <a:cubicBezTo>
                    <a:pt x="8164" y="13122"/>
                    <a:pt x="8353" y="13164"/>
                    <a:pt x="8541" y="13164"/>
                  </a:cubicBezTo>
                  <a:cubicBezTo>
                    <a:pt x="8730" y="13164"/>
                    <a:pt x="8919" y="13122"/>
                    <a:pt x="9062" y="13038"/>
                  </a:cubicBezTo>
                  <a:lnTo>
                    <a:pt x="22649" y="5195"/>
                  </a:lnTo>
                  <a:cubicBezTo>
                    <a:pt x="22939" y="5028"/>
                    <a:pt x="22939" y="4759"/>
                    <a:pt x="22649" y="4595"/>
                  </a:cubicBezTo>
                  <a:lnTo>
                    <a:pt x="14915" y="123"/>
                  </a:lnTo>
                  <a:cubicBezTo>
                    <a:pt x="14772" y="41"/>
                    <a:pt x="14584" y="0"/>
                    <a:pt x="143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2922613" y="2471337"/>
              <a:ext cx="395496" cy="222288"/>
            </a:xfrm>
            <a:custGeom>
              <a:avLst/>
              <a:gdLst/>
              <a:ahLst/>
              <a:cxnLst/>
              <a:rect l="l" t="t" r="r" b="b"/>
              <a:pathLst>
                <a:path w="8147" h="4579" extrusionOk="0">
                  <a:moveTo>
                    <a:pt x="5617" y="1"/>
                  </a:moveTo>
                  <a:cubicBezTo>
                    <a:pt x="5536" y="1"/>
                    <a:pt x="5453" y="15"/>
                    <a:pt x="5379" y="46"/>
                  </a:cubicBezTo>
                  <a:lnTo>
                    <a:pt x="3699" y="770"/>
                  </a:lnTo>
                  <a:cubicBezTo>
                    <a:pt x="3630" y="801"/>
                    <a:pt x="3548" y="817"/>
                    <a:pt x="3464" y="817"/>
                  </a:cubicBezTo>
                  <a:cubicBezTo>
                    <a:pt x="3419" y="817"/>
                    <a:pt x="3374" y="812"/>
                    <a:pt x="3331" y="804"/>
                  </a:cubicBezTo>
                  <a:lnTo>
                    <a:pt x="1348" y="415"/>
                  </a:lnTo>
                  <a:cubicBezTo>
                    <a:pt x="1303" y="406"/>
                    <a:pt x="1259" y="402"/>
                    <a:pt x="1217" y="402"/>
                  </a:cubicBezTo>
                  <a:cubicBezTo>
                    <a:pt x="954" y="402"/>
                    <a:pt x="745" y="553"/>
                    <a:pt x="836" y="709"/>
                  </a:cubicBezTo>
                  <a:lnTo>
                    <a:pt x="1512" y="1856"/>
                  </a:lnTo>
                  <a:cubicBezTo>
                    <a:pt x="1553" y="1927"/>
                    <a:pt x="1532" y="2009"/>
                    <a:pt x="1450" y="2070"/>
                  </a:cubicBezTo>
                  <a:lnTo>
                    <a:pt x="198" y="3040"/>
                  </a:lnTo>
                  <a:cubicBezTo>
                    <a:pt x="1" y="3192"/>
                    <a:pt x="188" y="3409"/>
                    <a:pt x="518" y="3409"/>
                  </a:cubicBezTo>
                  <a:cubicBezTo>
                    <a:pt x="520" y="3409"/>
                    <a:pt x="523" y="3409"/>
                    <a:pt x="525" y="3409"/>
                  </a:cubicBezTo>
                  <a:lnTo>
                    <a:pt x="2621" y="3395"/>
                  </a:lnTo>
                  <a:cubicBezTo>
                    <a:pt x="2753" y="3395"/>
                    <a:pt x="2876" y="3429"/>
                    <a:pt x="2955" y="3494"/>
                  </a:cubicBezTo>
                  <a:lnTo>
                    <a:pt x="4163" y="4480"/>
                  </a:lnTo>
                  <a:cubicBezTo>
                    <a:pt x="4245" y="4547"/>
                    <a:pt x="4368" y="4579"/>
                    <a:pt x="4491" y="4579"/>
                  </a:cubicBezTo>
                  <a:cubicBezTo>
                    <a:pt x="4656" y="4579"/>
                    <a:pt x="4820" y="4521"/>
                    <a:pt x="4877" y="4415"/>
                  </a:cubicBezTo>
                  <a:lnTo>
                    <a:pt x="5497" y="3258"/>
                  </a:lnTo>
                  <a:cubicBezTo>
                    <a:pt x="5535" y="3187"/>
                    <a:pt x="5634" y="3128"/>
                    <a:pt x="5760" y="3108"/>
                  </a:cubicBezTo>
                  <a:lnTo>
                    <a:pt x="7764" y="2746"/>
                  </a:lnTo>
                  <a:cubicBezTo>
                    <a:pt x="8082" y="2692"/>
                    <a:pt x="8146" y="2449"/>
                    <a:pt x="7877" y="2336"/>
                  </a:cubicBezTo>
                  <a:lnTo>
                    <a:pt x="6163" y="1637"/>
                  </a:lnTo>
                  <a:cubicBezTo>
                    <a:pt x="6058" y="1593"/>
                    <a:pt x="5993" y="1521"/>
                    <a:pt x="5996" y="1446"/>
                  </a:cubicBezTo>
                  <a:lnTo>
                    <a:pt x="6023" y="238"/>
                  </a:lnTo>
                  <a:cubicBezTo>
                    <a:pt x="6026" y="97"/>
                    <a:pt x="5829" y="1"/>
                    <a:pt x="56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192415" y="2245178"/>
              <a:ext cx="249958" cy="141557"/>
            </a:xfrm>
            <a:custGeom>
              <a:avLst/>
              <a:gdLst/>
              <a:ahLst/>
              <a:cxnLst/>
              <a:rect l="l" t="t" r="r" b="b"/>
              <a:pathLst>
                <a:path w="5149" h="2916" extrusionOk="0">
                  <a:moveTo>
                    <a:pt x="4796" y="1"/>
                  </a:moveTo>
                  <a:cubicBezTo>
                    <a:pt x="4682" y="1"/>
                    <a:pt x="4556" y="32"/>
                    <a:pt x="4455" y="91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4" y="2866"/>
                  </a:cubicBezTo>
                  <a:cubicBezTo>
                    <a:pt x="192" y="2899"/>
                    <a:pt x="271" y="2915"/>
                    <a:pt x="355" y="2915"/>
                  </a:cubicBezTo>
                  <a:cubicBezTo>
                    <a:pt x="469" y="2915"/>
                    <a:pt x="594" y="2886"/>
                    <a:pt x="694" y="2829"/>
                  </a:cubicBezTo>
                  <a:lnTo>
                    <a:pt x="4947" y="374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6" y="17"/>
                    <a:pt x="4879" y="1"/>
                    <a:pt x="47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3244502" y="227532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1"/>
                    <a:pt x="4454" y="88"/>
                  </a:cubicBezTo>
                  <a:lnTo>
                    <a:pt x="202" y="2542"/>
                  </a:lnTo>
                  <a:cubicBezTo>
                    <a:pt x="30" y="2644"/>
                    <a:pt x="0" y="2787"/>
                    <a:pt x="133" y="2866"/>
                  </a:cubicBezTo>
                  <a:cubicBezTo>
                    <a:pt x="190" y="2899"/>
                    <a:pt x="267" y="2915"/>
                    <a:pt x="351" y="2915"/>
                  </a:cubicBezTo>
                  <a:cubicBezTo>
                    <a:pt x="466" y="2915"/>
                    <a:pt x="592" y="2885"/>
                    <a:pt x="693" y="2825"/>
                  </a:cubicBezTo>
                  <a:lnTo>
                    <a:pt x="4945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3296492" y="2305322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7"/>
                  </a:cubicBezTo>
                  <a:lnTo>
                    <a:pt x="202" y="2545"/>
                  </a:lnTo>
                  <a:cubicBezTo>
                    <a:pt x="28" y="2644"/>
                    <a:pt x="0" y="2787"/>
                    <a:pt x="134" y="2866"/>
                  </a:cubicBezTo>
                  <a:cubicBezTo>
                    <a:pt x="192" y="2899"/>
                    <a:pt x="269" y="2915"/>
                    <a:pt x="353" y="2915"/>
                  </a:cubicBezTo>
                  <a:cubicBezTo>
                    <a:pt x="467" y="2915"/>
                    <a:pt x="593" y="2885"/>
                    <a:pt x="693" y="2828"/>
                  </a:cubicBezTo>
                  <a:lnTo>
                    <a:pt x="4946" y="374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348481" y="2335467"/>
              <a:ext cx="249958" cy="141460"/>
            </a:xfrm>
            <a:custGeom>
              <a:avLst/>
              <a:gdLst/>
              <a:ahLst/>
              <a:cxnLst/>
              <a:rect l="l" t="t" r="r" b="b"/>
              <a:pathLst>
                <a:path w="5149" h="2914" extrusionOk="0">
                  <a:moveTo>
                    <a:pt x="4792" y="1"/>
                  </a:moveTo>
                  <a:cubicBezTo>
                    <a:pt x="4678" y="1"/>
                    <a:pt x="4553" y="31"/>
                    <a:pt x="4455" y="88"/>
                  </a:cubicBezTo>
                  <a:lnTo>
                    <a:pt x="202" y="2542"/>
                  </a:lnTo>
                  <a:cubicBezTo>
                    <a:pt x="29" y="2640"/>
                    <a:pt x="1" y="2788"/>
                    <a:pt x="134" y="2866"/>
                  </a:cubicBezTo>
                  <a:cubicBezTo>
                    <a:pt x="191" y="2898"/>
                    <a:pt x="267" y="2914"/>
                    <a:pt x="349" y="2914"/>
                  </a:cubicBezTo>
                  <a:cubicBezTo>
                    <a:pt x="465" y="2914"/>
                    <a:pt x="592" y="2883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1" y="50"/>
                  </a:cubicBezTo>
                  <a:cubicBezTo>
                    <a:pt x="4954" y="17"/>
                    <a:pt x="4876" y="1"/>
                    <a:pt x="47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3400568" y="2365466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1" y="1"/>
                  </a:moveTo>
                  <a:cubicBezTo>
                    <a:pt x="4677" y="1"/>
                    <a:pt x="4552" y="30"/>
                    <a:pt x="4454" y="88"/>
                  </a:cubicBezTo>
                  <a:lnTo>
                    <a:pt x="202" y="2545"/>
                  </a:lnTo>
                  <a:cubicBezTo>
                    <a:pt x="27" y="2644"/>
                    <a:pt x="0" y="2787"/>
                    <a:pt x="133" y="2866"/>
                  </a:cubicBezTo>
                  <a:cubicBezTo>
                    <a:pt x="191" y="2899"/>
                    <a:pt x="269" y="2915"/>
                    <a:pt x="353" y="2915"/>
                  </a:cubicBezTo>
                  <a:cubicBezTo>
                    <a:pt x="467" y="2915"/>
                    <a:pt x="591" y="2885"/>
                    <a:pt x="689" y="2828"/>
                  </a:cubicBezTo>
                  <a:lnTo>
                    <a:pt x="4942" y="371"/>
                  </a:lnTo>
                  <a:cubicBezTo>
                    <a:pt x="5116" y="272"/>
                    <a:pt x="5147" y="129"/>
                    <a:pt x="5010" y="50"/>
                  </a:cubicBezTo>
                  <a:cubicBezTo>
                    <a:pt x="4952" y="17"/>
                    <a:pt x="4874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3452558" y="2395611"/>
              <a:ext cx="249910" cy="141412"/>
            </a:xfrm>
            <a:custGeom>
              <a:avLst/>
              <a:gdLst/>
              <a:ahLst/>
              <a:cxnLst/>
              <a:rect l="l" t="t" r="r" b="b"/>
              <a:pathLst>
                <a:path w="5148" h="2913" extrusionOk="0">
                  <a:moveTo>
                    <a:pt x="4791" y="1"/>
                  </a:moveTo>
                  <a:cubicBezTo>
                    <a:pt x="4677" y="1"/>
                    <a:pt x="4553" y="30"/>
                    <a:pt x="4455" y="88"/>
                  </a:cubicBezTo>
                  <a:lnTo>
                    <a:pt x="202" y="2542"/>
                  </a:lnTo>
                  <a:cubicBezTo>
                    <a:pt x="28" y="2641"/>
                    <a:pt x="1" y="2787"/>
                    <a:pt x="134" y="2863"/>
                  </a:cubicBezTo>
                  <a:cubicBezTo>
                    <a:pt x="192" y="2896"/>
                    <a:pt x="269" y="2912"/>
                    <a:pt x="353" y="2912"/>
                  </a:cubicBezTo>
                  <a:cubicBezTo>
                    <a:pt x="467" y="2912"/>
                    <a:pt x="591" y="2882"/>
                    <a:pt x="690" y="2825"/>
                  </a:cubicBezTo>
                  <a:lnTo>
                    <a:pt x="4942" y="371"/>
                  </a:lnTo>
                  <a:cubicBezTo>
                    <a:pt x="5117" y="272"/>
                    <a:pt x="5147" y="125"/>
                    <a:pt x="5011" y="50"/>
                  </a:cubicBezTo>
                  <a:cubicBezTo>
                    <a:pt x="4953" y="17"/>
                    <a:pt x="4875" y="1"/>
                    <a:pt x="47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3166930" y="2613130"/>
              <a:ext cx="459964" cy="263211"/>
            </a:xfrm>
            <a:custGeom>
              <a:avLst/>
              <a:gdLst/>
              <a:ahLst/>
              <a:cxnLst/>
              <a:rect l="l" t="t" r="r" b="b"/>
              <a:pathLst>
                <a:path w="9475" h="5422" extrusionOk="0">
                  <a:moveTo>
                    <a:pt x="8639" y="0"/>
                  </a:moveTo>
                  <a:cubicBezTo>
                    <a:pt x="8526" y="0"/>
                    <a:pt x="8414" y="25"/>
                    <a:pt x="8328" y="74"/>
                  </a:cubicBezTo>
                  <a:lnTo>
                    <a:pt x="174" y="4784"/>
                  </a:lnTo>
                  <a:cubicBezTo>
                    <a:pt x="1" y="4883"/>
                    <a:pt x="1" y="5044"/>
                    <a:pt x="174" y="5143"/>
                  </a:cubicBezTo>
                  <a:lnTo>
                    <a:pt x="526" y="5347"/>
                  </a:lnTo>
                  <a:cubicBezTo>
                    <a:pt x="611" y="5397"/>
                    <a:pt x="724" y="5422"/>
                    <a:pt x="837" y="5422"/>
                  </a:cubicBezTo>
                  <a:cubicBezTo>
                    <a:pt x="950" y="5422"/>
                    <a:pt x="1064" y="5397"/>
                    <a:pt x="1151" y="5347"/>
                  </a:cubicBezTo>
                  <a:lnTo>
                    <a:pt x="9304" y="638"/>
                  </a:lnTo>
                  <a:cubicBezTo>
                    <a:pt x="9475" y="538"/>
                    <a:pt x="9475" y="378"/>
                    <a:pt x="9304" y="279"/>
                  </a:cubicBezTo>
                  <a:lnTo>
                    <a:pt x="8950" y="74"/>
                  </a:lnTo>
                  <a:cubicBezTo>
                    <a:pt x="8864" y="25"/>
                    <a:pt x="8751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3687652" y="2449105"/>
              <a:ext cx="223404" cy="126508"/>
            </a:xfrm>
            <a:custGeom>
              <a:avLst/>
              <a:gdLst/>
              <a:ahLst/>
              <a:cxnLst/>
              <a:rect l="l" t="t" r="r" b="b"/>
              <a:pathLst>
                <a:path w="4602" h="2606" extrusionOk="0">
                  <a:moveTo>
                    <a:pt x="3765" y="0"/>
                  </a:moveTo>
                  <a:cubicBezTo>
                    <a:pt x="3652" y="0"/>
                    <a:pt x="3538" y="25"/>
                    <a:pt x="3451" y="74"/>
                  </a:cubicBezTo>
                  <a:lnTo>
                    <a:pt x="175" y="1969"/>
                  </a:lnTo>
                  <a:cubicBezTo>
                    <a:pt x="1" y="2068"/>
                    <a:pt x="1" y="2228"/>
                    <a:pt x="175" y="2327"/>
                  </a:cubicBezTo>
                  <a:lnTo>
                    <a:pt x="526" y="2531"/>
                  </a:lnTo>
                  <a:cubicBezTo>
                    <a:pt x="612" y="2581"/>
                    <a:pt x="724" y="2606"/>
                    <a:pt x="837" y="2606"/>
                  </a:cubicBezTo>
                  <a:cubicBezTo>
                    <a:pt x="950" y="2606"/>
                    <a:pt x="1064" y="2581"/>
                    <a:pt x="1151" y="2531"/>
                  </a:cubicBezTo>
                  <a:lnTo>
                    <a:pt x="4427" y="638"/>
                  </a:lnTo>
                  <a:cubicBezTo>
                    <a:pt x="4598" y="539"/>
                    <a:pt x="4601" y="378"/>
                    <a:pt x="4427" y="279"/>
                  </a:cubicBezTo>
                  <a:lnTo>
                    <a:pt x="4076" y="74"/>
                  </a:lnTo>
                  <a:cubicBezTo>
                    <a:pt x="3990" y="25"/>
                    <a:pt x="3878" y="0"/>
                    <a:pt x="37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3266686" y="2507210"/>
              <a:ext cx="1113574" cy="639095"/>
            </a:xfrm>
            <a:custGeom>
              <a:avLst/>
              <a:gdLst/>
              <a:ahLst/>
              <a:cxnLst/>
              <a:rect l="l" t="t" r="r" b="b"/>
              <a:pathLst>
                <a:path w="22939" h="13165" extrusionOk="0">
                  <a:moveTo>
                    <a:pt x="14397" y="1"/>
                  </a:moveTo>
                  <a:cubicBezTo>
                    <a:pt x="14209" y="1"/>
                    <a:pt x="14021" y="43"/>
                    <a:pt x="13878" y="126"/>
                  </a:cubicBezTo>
                  <a:lnTo>
                    <a:pt x="287" y="7969"/>
                  </a:lnTo>
                  <a:cubicBezTo>
                    <a:pt x="0" y="8137"/>
                    <a:pt x="0" y="8407"/>
                    <a:pt x="287" y="8571"/>
                  </a:cubicBezTo>
                  <a:lnTo>
                    <a:pt x="8024" y="13041"/>
                  </a:lnTo>
                  <a:cubicBezTo>
                    <a:pt x="8168" y="13123"/>
                    <a:pt x="8355" y="13164"/>
                    <a:pt x="8543" y="13164"/>
                  </a:cubicBezTo>
                  <a:cubicBezTo>
                    <a:pt x="8731" y="13164"/>
                    <a:pt x="8919" y="13123"/>
                    <a:pt x="9062" y="13041"/>
                  </a:cubicBezTo>
                  <a:lnTo>
                    <a:pt x="22652" y="5195"/>
                  </a:lnTo>
                  <a:cubicBezTo>
                    <a:pt x="22939" y="5028"/>
                    <a:pt x="22939" y="4762"/>
                    <a:pt x="22652" y="4595"/>
                  </a:cubicBezTo>
                  <a:lnTo>
                    <a:pt x="14919" y="126"/>
                  </a:lnTo>
                  <a:cubicBezTo>
                    <a:pt x="14773" y="43"/>
                    <a:pt x="14585" y="1"/>
                    <a:pt x="143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3491004" y="2799387"/>
              <a:ext cx="395690" cy="222288"/>
            </a:xfrm>
            <a:custGeom>
              <a:avLst/>
              <a:gdLst/>
              <a:ahLst/>
              <a:cxnLst/>
              <a:rect l="l" t="t" r="r" b="b"/>
              <a:pathLst>
                <a:path w="8151" h="4579" extrusionOk="0">
                  <a:moveTo>
                    <a:pt x="5620" y="1"/>
                  </a:moveTo>
                  <a:cubicBezTo>
                    <a:pt x="5539" y="1"/>
                    <a:pt x="5457" y="15"/>
                    <a:pt x="5383" y="46"/>
                  </a:cubicBezTo>
                  <a:lnTo>
                    <a:pt x="3704" y="773"/>
                  </a:lnTo>
                  <a:cubicBezTo>
                    <a:pt x="3635" y="802"/>
                    <a:pt x="3552" y="818"/>
                    <a:pt x="3467" y="818"/>
                  </a:cubicBezTo>
                  <a:cubicBezTo>
                    <a:pt x="3422" y="818"/>
                    <a:pt x="3376" y="813"/>
                    <a:pt x="3331" y="804"/>
                  </a:cubicBezTo>
                  <a:lnTo>
                    <a:pt x="1349" y="419"/>
                  </a:lnTo>
                  <a:cubicBezTo>
                    <a:pt x="1303" y="409"/>
                    <a:pt x="1257" y="405"/>
                    <a:pt x="1212" y="405"/>
                  </a:cubicBezTo>
                  <a:cubicBezTo>
                    <a:pt x="954" y="405"/>
                    <a:pt x="747" y="555"/>
                    <a:pt x="840" y="712"/>
                  </a:cubicBezTo>
                  <a:lnTo>
                    <a:pt x="1513" y="1855"/>
                  </a:lnTo>
                  <a:cubicBezTo>
                    <a:pt x="1554" y="1930"/>
                    <a:pt x="1533" y="2008"/>
                    <a:pt x="1455" y="2070"/>
                  </a:cubicBezTo>
                  <a:lnTo>
                    <a:pt x="202" y="3040"/>
                  </a:lnTo>
                  <a:cubicBezTo>
                    <a:pt x="1" y="3193"/>
                    <a:pt x="195" y="3412"/>
                    <a:pt x="526" y="3412"/>
                  </a:cubicBezTo>
                  <a:lnTo>
                    <a:pt x="2622" y="3394"/>
                  </a:lnTo>
                  <a:cubicBezTo>
                    <a:pt x="2754" y="3394"/>
                    <a:pt x="2881" y="3429"/>
                    <a:pt x="2956" y="3494"/>
                  </a:cubicBezTo>
                  <a:lnTo>
                    <a:pt x="4164" y="4480"/>
                  </a:lnTo>
                  <a:cubicBezTo>
                    <a:pt x="4247" y="4547"/>
                    <a:pt x="4371" y="4578"/>
                    <a:pt x="4493" y="4578"/>
                  </a:cubicBezTo>
                  <a:cubicBezTo>
                    <a:pt x="4658" y="4578"/>
                    <a:pt x="4821" y="4521"/>
                    <a:pt x="4878" y="4415"/>
                  </a:cubicBezTo>
                  <a:lnTo>
                    <a:pt x="5499" y="3261"/>
                  </a:lnTo>
                  <a:cubicBezTo>
                    <a:pt x="5539" y="3186"/>
                    <a:pt x="5639" y="3131"/>
                    <a:pt x="5765" y="3108"/>
                  </a:cubicBezTo>
                  <a:lnTo>
                    <a:pt x="7765" y="2749"/>
                  </a:lnTo>
                  <a:cubicBezTo>
                    <a:pt x="8082" y="2692"/>
                    <a:pt x="8151" y="2449"/>
                    <a:pt x="7877" y="2336"/>
                  </a:cubicBezTo>
                  <a:lnTo>
                    <a:pt x="6168" y="1640"/>
                  </a:lnTo>
                  <a:cubicBezTo>
                    <a:pt x="6059" y="1596"/>
                    <a:pt x="5993" y="1524"/>
                    <a:pt x="5997" y="1446"/>
                  </a:cubicBezTo>
                  <a:lnTo>
                    <a:pt x="6024" y="238"/>
                  </a:lnTo>
                  <a:cubicBezTo>
                    <a:pt x="6027" y="97"/>
                    <a:pt x="5830" y="1"/>
                    <a:pt x="5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3760855" y="2573373"/>
              <a:ext cx="249958" cy="141412"/>
            </a:xfrm>
            <a:custGeom>
              <a:avLst/>
              <a:gdLst/>
              <a:ahLst/>
              <a:cxnLst/>
              <a:rect l="l" t="t" r="r" b="b"/>
              <a:pathLst>
                <a:path w="5149" h="2913" extrusionOk="0">
                  <a:moveTo>
                    <a:pt x="4795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2"/>
                  </a:lnTo>
                  <a:cubicBezTo>
                    <a:pt x="32" y="2641"/>
                    <a:pt x="1" y="2788"/>
                    <a:pt x="138" y="2863"/>
                  </a:cubicBezTo>
                  <a:cubicBezTo>
                    <a:pt x="194" y="2896"/>
                    <a:pt x="271" y="2912"/>
                    <a:pt x="355" y="2912"/>
                  </a:cubicBezTo>
                  <a:cubicBezTo>
                    <a:pt x="469" y="2912"/>
                    <a:pt x="594" y="2882"/>
                    <a:pt x="694" y="2825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5" y="50"/>
                  </a:cubicBezTo>
                  <a:cubicBezTo>
                    <a:pt x="4957" y="17"/>
                    <a:pt x="4879" y="1"/>
                    <a:pt x="479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3812942" y="2603373"/>
              <a:ext cx="249861" cy="141557"/>
            </a:xfrm>
            <a:custGeom>
              <a:avLst/>
              <a:gdLst/>
              <a:ahLst/>
              <a:cxnLst/>
              <a:rect l="l" t="t" r="r" b="b"/>
              <a:pathLst>
                <a:path w="5147" h="2916" extrusionOk="0">
                  <a:moveTo>
                    <a:pt x="4793" y="1"/>
                  </a:moveTo>
                  <a:cubicBezTo>
                    <a:pt x="4679" y="1"/>
                    <a:pt x="4554" y="30"/>
                    <a:pt x="4454" y="87"/>
                  </a:cubicBezTo>
                  <a:lnTo>
                    <a:pt x="201" y="2545"/>
                  </a:lnTo>
                  <a:cubicBezTo>
                    <a:pt x="30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3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1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6" y="1"/>
                    <a:pt x="47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3864931" y="2633518"/>
              <a:ext cx="249910" cy="141363"/>
            </a:xfrm>
            <a:custGeom>
              <a:avLst/>
              <a:gdLst/>
              <a:ahLst/>
              <a:cxnLst/>
              <a:rect l="l" t="t" r="r" b="b"/>
              <a:pathLst>
                <a:path w="5148" h="2912" extrusionOk="0">
                  <a:moveTo>
                    <a:pt x="4798" y="0"/>
                  </a:moveTo>
                  <a:cubicBezTo>
                    <a:pt x="4683" y="0"/>
                    <a:pt x="4556" y="30"/>
                    <a:pt x="4454" y="88"/>
                  </a:cubicBezTo>
                  <a:lnTo>
                    <a:pt x="202" y="2541"/>
                  </a:lnTo>
                  <a:cubicBezTo>
                    <a:pt x="31" y="2640"/>
                    <a:pt x="1" y="2784"/>
                    <a:pt x="137" y="2862"/>
                  </a:cubicBezTo>
                  <a:cubicBezTo>
                    <a:pt x="194" y="2896"/>
                    <a:pt x="271" y="2912"/>
                    <a:pt x="354" y="2912"/>
                  </a:cubicBezTo>
                  <a:cubicBezTo>
                    <a:pt x="468" y="2912"/>
                    <a:pt x="593" y="2882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5"/>
                    <a:pt x="5011" y="47"/>
                  </a:cubicBezTo>
                  <a:cubicBezTo>
                    <a:pt x="4955" y="16"/>
                    <a:pt x="4880" y="0"/>
                    <a:pt x="47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3916921" y="2663517"/>
              <a:ext cx="249958" cy="141509"/>
            </a:xfrm>
            <a:custGeom>
              <a:avLst/>
              <a:gdLst/>
              <a:ahLst/>
              <a:cxnLst/>
              <a:rect l="l" t="t" r="r" b="b"/>
              <a:pathLst>
                <a:path w="5149" h="2915" extrusionOk="0">
                  <a:moveTo>
                    <a:pt x="4794" y="1"/>
                  </a:moveTo>
                  <a:cubicBezTo>
                    <a:pt x="4681" y="1"/>
                    <a:pt x="4555" y="31"/>
                    <a:pt x="4455" y="88"/>
                  </a:cubicBezTo>
                  <a:lnTo>
                    <a:pt x="202" y="2545"/>
                  </a:lnTo>
                  <a:cubicBezTo>
                    <a:pt x="32" y="2644"/>
                    <a:pt x="1" y="2788"/>
                    <a:pt x="138" y="2865"/>
                  </a:cubicBezTo>
                  <a:cubicBezTo>
                    <a:pt x="194" y="2899"/>
                    <a:pt x="271" y="2915"/>
                    <a:pt x="355" y="2915"/>
                  </a:cubicBezTo>
                  <a:cubicBezTo>
                    <a:pt x="469" y="2915"/>
                    <a:pt x="594" y="2885"/>
                    <a:pt x="694" y="2828"/>
                  </a:cubicBezTo>
                  <a:lnTo>
                    <a:pt x="4947" y="371"/>
                  </a:lnTo>
                  <a:cubicBezTo>
                    <a:pt x="5117" y="272"/>
                    <a:pt x="5148" y="129"/>
                    <a:pt x="5012" y="50"/>
                  </a:cubicBezTo>
                  <a:cubicBezTo>
                    <a:pt x="4955" y="17"/>
                    <a:pt x="4878" y="1"/>
                    <a:pt x="4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3969007" y="2693516"/>
              <a:ext cx="249861" cy="141509"/>
            </a:xfrm>
            <a:custGeom>
              <a:avLst/>
              <a:gdLst/>
              <a:ahLst/>
              <a:cxnLst/>
              <a:rect l="l" t="t" r="r" b="b"/>
              <a:pathLst>
                <a:path w="5147" h="2915" extrusionOk="0">
                  <a:moveTo>
                    <a:pt x="4795" y="1"/>
                  </a:moveTo>
                  <a:cubicBezTo>
                    <a:pt x="4681" y="1"/>
                    <a:pt x="4555" y="31"/>
                    <a:pt x="4454" y="91"/>
                  </a:cubicBezTo>
                  <a:lnTo>
                    <a:pt x="201" y="2545"/>
                  </a:lnTo>
                  <a:cubicBezTo>
                    <a:pt x="31" y="2644"/>
                    <a:pt x="0" y="2787"/>
                    <a:pt x="136" y="2866"/>
                  </a:cubicBezTo>
                  <a:cubicBezTo>
                    <a:pt x="193" y="2899"/>
                    <a:pt x="270" y="2915"/>
                    <a:pt x="354" y="2915"/>
                  </a:cubicBezTo>
                  <a:cubicBezTo>
                    <a:pt x="467" y="2915"/>
                    <a:pt x="592" y="2885"/>
                    <a:pt x="692" y="2828"/>
                  </a:cubicBezTo>
                  <a:lnTo>
                    <a:pt x="4945" y="374"/>
                  </a:lnTo>
                  <a:cubicBezTo>
                    <a:pt x="5116" y="272"/>
                    <a:pt x="5147" y="128"/>
                    <a:pt x="5010" y="50"/>
                  </a:cubicBezTo>
                  <a:cubicBezTo>
                    <a:pt x="4954" y="17"/>
                    <a:pt x="4878" y="1"/>
                    <a:pt x="479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4020997" y="2723661"/>
              <a:ext cx="249910" cy="141509"/>
            </a:xfrm>
            <a:custGeom>
              <a:avLst/>
              <a:gdLst/>
              <a:ahLst/>
              <a:cxnLst/>
              <a:rect l="l" t="t" r="r" b="b"/>
              <a:pathLst>
                <a:path w="5148" h="2915" extrusionOk="0">
                  <a:moveTo>
                    <a:pt x="4794" y="0"/>
                  </a:moveTo>
                  <a:cubicBezTo>
                    <a:pt x="4680" y="0"/>
                    <a:pt x="4555" y="30"/>
                    <a:pt x="4454" y="87"/>
                  </a:cubicBezTo>
                  <a:lnTo>
                    <a:pt x="202" y="2541"/>
                  </a:lnTo>
                  <a:cubicBezTo>
                    <a:pt x="31" y="2644"/>
                    <a:pt x="1" y="2787"/>
                    <a:pt x="137" y="2866"/>
                  </a:cubicBezTo>
                  <a:cubicBezTo>
                    <a:pt x="193" y="2899"/>
                    <a:pt x="269" y="2915"/>
                    <a:pt x="352" y="2915"/>
                  </a:cubicBezTo>
                  <a:cubicBezTo>
                    <a:pt x="466" y="2915"/>
                    <a:pt x="592" y="2884"/>
                    <a:pt x="694" y="2825"/>
                  </a:cubicBezTo>
                  <a:lnTo>
                    <a:pt x="4946" y="371"/>
                  </a:lnTo>
                  <a:cubicBezTo>
                    <a:pt x="5117" y="272"/>
                    <a:pt x="5147" y="128"/>
                    <a:pt x="5011" y="50"/>
                  </a:cubicBezTo>
                  <a:cubicBezTo>
                    <a:pt x="4955" y="17"/>
                    <a:pt x="4877" y="0"/>
                    <a:pt x="4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3735370" y="2941229"/>
              <a:ext cx="459964" cy="263162"/>
            </a:xfrm>
            <a:custGeom>
              <a:avLst/>
              <a:gdLst/>
              <a:ahLst/>
              <a:cxnLst/>
              <a:rect l="l" t="t" r="r" b="b"/>
              <a:pathLst>
                <a:path w="9475" h="5421" extrusionOk="0">
                  <a:moveTo>
                    <a:pt x="8639" y="0"/>
                  </a:moveTo>
                  <a:cubicBezTo>
                    <a:pt x="8526" y="0"/>
                    <a:pt x="8414" y="26"/>
                    <a:pt x="8328" y="77"/>
                  </a:cubicBezTo>
                  <a:lnTo>
                    <a:pt x="175" y="4783"/>
                  </a:lnTo>
                  <a:cubicBezTo>
                    <a:pt x="1" y="4882"/>
                    <a:pt x="1" y="5042"/>
                    <a:pt x="175" y="5141"/>
                  </a:cubicBezTo>
                  <a:lnTo>
                    <a:pt x="526" y="5346"/>
                  </a:lnTo>
                  <a:cubicBezTo>
                    <a:pt x="613" y="5396"/>
                    <a:pt x="727" y="5421"/>
                    <a:pt x="840" y="5421"/>
                  </a:cubicBezTo>
                  <a:cubicBezTo>
                    <a:pt x="953" y="5421"/>
                    <a:pt x="1065" y="5396"/>
                    <a:pt x="1151" y="5346"/>
                  </a:cubicBezTo>
                  <a:lnTo>
                    <a:pt x="9304" y="640"/>
                  </a:lnTo>
                  <a:cubicBezTo>
                    <a:pt x="9475" y="537"/>
                    <a:pt x="9475" y="377"/>
                    <a:pt x="9304" y="277"/>
                  </a:cubicBezTo>
                  <a:lnTo>
                    <a:pt x="8953" y="77"/>
                  </a:lnTo>
                  <a:cubicBezTo>
                    <a:pt x="8866" y="26"/>
                    <a:pt x="8752" y="0"/>
                    <a:pt x="8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4256285" y="2777301"/>
              <a:ext cx="223210" cy="126363"/>
            </a:xfrm>
            <a:custGeom>
              <a:avLst/>
              <a:gdLst/>
              <a:ahLst/>
              <a:cxnLst/>
              <a:rect l="l" t="t" r="r" b="b"/>
              <a:pathLst>
                <a:path w="4598" h="2603" extrusionOk="0">
                  <a:moveTo>
                    <a:pt x="3761" y="1"/>
                  </a:moveTo>
                  <a:cubicBezTo>
                    <a:pt x="3648" y="1"/>
                    <a:pt x="3536" y="25"/>
                    <a:pt x="3450" y="75"/>
                  </a:cubicBezTo>
                  <a:lnTo>
                    <a:pt x="171" y="1965"/>
                  </a:lnTo>
                  <a:cubicBezTo>
                    <a:pt x="0" y="2065"/>
                    <a:pt x="0" y="2225"/>
                    <a:pt x="171" y="2328"/>
                  </a:cubicBezTo>
                  <a:lnTo>
                    <a:pt x="522" y="2528"/>
                  </a:lnTo>
                  <a:cubicBezTo>
                    <a:pt x="609" y="2578"/>
                    <a:pt x="723" y="2603"/>
                    <a:pt x="836" y="2603"/>
                  </a:cubicBezTo>
                  <a:cubicBezTo>
                    <a:pt x="949" y="2603"/>
                    <a:pt x="1061" y="2578"/>
                    <a:pt x="1147" y="2528"/>
                  </a:cubicBezTo>
                  <a:lnTo>
                    <a:pt x="4424" y="638"/>
                  </a:lnTo>
                  <a:cubicBezTo>
                    <a:pt x="4597" y="539"/>
                    <a:pt x="4597" y="375"/>
                    <a:pt x="4424" y="276"/>
                  </a:cubicBezTo>
                  <a:lnTo>
                    <a:pt x="4071" y="75"/>
                  </a:lnTo>
                  <a:cubicBezTo>
                    <a:pt x="3986" y="25"/>
                    <a:pt x="3874" y="1"/>
                    <a:pt x="37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2876157" y="2276099"/>
              <a:ext cx="31846" cy="16797"/>
            </a:xfrm>
            <a:custGeom>
              <a:avLst/>
              <a:gdLst/>
              <a:ahLst/>
              <a:cxnLst/>
              <a:rect l="l" t="t" r="r" b="b"/>
              <a:pathLst>
                <a:path w="656" h="346" extrusionOk="0">
                  <a:moveTo>
                    <a:pt x="329" y="0"/>
                  </a:moveTo>
                  <a:cubicBezTo>
                    <a:pt x="252" y="0"/>
                    <a:pt x="175" y="17"/>
                    <a:pt x="117" y="51"/>
                  </a:cubicBezTo>
                  <a:cubicBezTo>
                    <a:pt x="1" y="120"/>
                    <a:pt x="1" y="229"/>
                    <a:pt x="117" y="297"/>
                  </a:cubicBezTo>
                  <a:cubicBezTo>
                    <a:pt x="175" y="329"/>
                    <a:pt x="252" y="345"/>
                    <a:pt x="329" y="345"/>
                  </a:cubicBezTo>
                  <a:cubicBezTo>
                    <a:pt x="405" y="345"/>
                    <a:pt x="482" y="329"/>
                    <a:pt x="540" y="297"/>
                  </a:cubicBezTo>
                  <a:cubicBezTo>
                    <a:pt x="656" y="229"/>
                    <a:pt x="656" y="120"/>
                    <a:pt x="540" y="51"/>
                  </a:cubicBezTo>
                  <a:cubicBezTo>
                    <a:pt x="482" y="17"/>
                    <a:pt x="405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817178" y="2354884"/>
              <a:ext cx="63691" cy="33593"/>
            </a:xfrm>
            <a:custGeom>
              <a:avLst/>
              <a:gdLst/>
              <a:ahLst/>
              <a:cxnLst/>
              <a:rect l="l" t="t" r="r" b="b"/>
              <a:pathLst>
                <a:path w="1312" h="692" extrusionOk="0">
                  <a:moveTo>
                    <a:pt x="657" y="1"/>
                  </a:moveTo>
                  <a:cubicBezTo>
                    <a:pt x="504" y="1"/>
                    <a:pt x="351" y="34"/>
                    <a:pt x="233" y="101"/>
                  </a:cubicBezTo>
                  <a:cubicBezTo>
                    <a:pt x="1" y="238"/>
                    <a:pt x="1" y="456"/>
                    <a:pt x="233" y="589"/>
                  </a:cubicBezTo>
                  <a:cubicBezTo>
                    <a:pt x="351" y="657"/>
                    <a:pt x="504" y="691"/>
                    <a:pt x="657" y="691"/>
                  </a:cubicBezTo>
                  <a:cubicBezTo>
                    <a:pt x="811" y="691"/>
                    <a:pt x="963" y="657"/>
                    <a:pt x="1080" y="589"/>
                  </a:cubicBezTo>
                  <a:cubicBezTo>
                    <a:pt x="1311" y="456"/>
                    <a:pt x="1311" y="238"/>
                    <a:pt x="1080" y="101"/>
                  </a:cubicBezTo>
                  <a:cubicBezTo>
                    <a:pt x="963" y="34"/>
                    <a:pt x="811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890914" y="2244304"/>
              <a:ext cx="179325" cy="101119"/>
            </a:xfrm>
            <a:custGeom>
              <a:avLst/>
              <a:gdLst/>
              <a:ahLst/>
              <a:cxnLst/>
              <a:rect l="l" t="t" r="r" b="b"/>
              <a:pathLst>
                <a:path w="3694" h="2083" extrusionOk="0">
                  <a:moveTo>
                    <a:pt x="3263" y="1"/>
                  </a:moveTo>
                  <a:cubicBezTo>
                    <a:pt x="3154" y="1"/>
                    <a:pt x="3043" y="25"/>
                    <a:pt x="2956" y="75"/>
                  </a:cubicBezTo>
                  <a:lnTo>
                    <a:pt x="175" y="1683"/>
                  </a:lnTo>
                  <a:cubicBezTo>
                    <a:pt x="11" y="1778"/>
                    <a:pt x="0" y="1928"/>
                    <a:pt x="158" y="2017"/>
                  </a:cubicBezTo>
                  <a:cubicBezTo>
                    <a:pt x="231" y="2061"/>
                    <a:pt x="329" y="2082"/>
                    <a:pt x="429" y="2082"/>
                  </a:cubicBezTo>
                  <a:cubicBezTo>
                    <a:pt x="539" y="2082"/>
                    <a:pt x="652" y="2057"/>
                    <a:pt x="738" y="2007"/>
                  </a:cubicBezTo>
                  <a:lnTo>
                    <a:pt x="3519" y="402"/>
                  </a:lnTo>
                  <a:cubicBezTo>
                    <a:pt x="3687" y="307"/>
                    <a:pt x="3693" y="157"/>
                    <a:pt x="3540" y="65"/>
                  </a:cubicBezTo>
                  <a:cubicBezTo>
                    <a:pt x="3464" y="22"/>
                    <a:pt x="3365" y="1"/>
                    <a:pt x="3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772592" y="1042343"/>
              <a:ext cx="1799175" cy="2857990"/>
            </a:xfrm>
            <a:custGeom>
              <a:avLst/>
              <a:gdLst/>
              <a:ahLst/>
              <a:cxnLst/>
              <a:rect l="l" t="t" r="r" b="b"/>
              <a:pathLst>
                <a:path w="37062" h="58873" extrusionOk="0">
                  <a:moveTo>
                    <a:pt x="32038" y="0"/>
                  </a:moveTo>
                  <a:lnTo>
                    <a:pt x="29260" y="1604"/>
                  </a:lnTo>
                  <a:lnTo>
                    <a:pt x="523" y="18194"/>
                  </a:lnTo>
                  <a:cubicBezTo>
                    <a:pt x="379" y="18276"/>
                    <a:pt x="252" y="18420"/>
                    <a:pt x="157" y="18583"/>
                  </a:cubicBezTo>
                  <a:cubicBezTo>
                    <a:pt x="58" y="18747"/>
                    <a:pt x="0" y="18931"/>
                    <a:pt x="0" y="19095"/>
                  </a:cubicBezTo>
                  <a:lnTo>
                    <a:pt x="0" y="53406"/>
                  </a:lnTo>
                  <a:cubicBezTo>
                    <a:pt x="0" y="55270"/>
                    <a:pt x="1314" y="57539"/>
                    <a:pt x="2928" y="58471"/>
                  </a:cubicBezTo>
                  <a:cubicBezTo>
                    <a:pt x="3398" y="58743"/>
                    <a:pt x="3842" y="58872"/>
                    <a:pt x="4235" y="58872"/>
                  </a:cubicBezTo>
                  <a:cubicBezTo>
                    <a:pt x="5194" y="58872"/>
                    <a:pt x="5853" y="58107"/>
                    <a:pt x="5853" y="56785"/>
                  </a:cubicBezTo>
                  <a:lnTo>
                    <a:pt x="5853" y="22474"/>
                  </a:lnTo>
                  <a:cubicBezTo>
                    <a:pt x="5853" y="22307"/>
                    <a:pt x="5912" y="22123"/>
                    <a:pt x="6007" y="21959"/>
                  </a:cubicBezTo>
                  <a:cubicBezTo>
                    <a:pt x="6102" y="21798"/>
                    <a:pt x="6229" y="21658"/>
                    <a:pt x="6372" y="21573"/>
                  </a:cubicBezTo>
                  <a:lnTo>
                    <a:pt x="32185" y="6672"/>
                  </a:lnTo>
                  <a:lnTo>
                    <a:pt x="35110" y="4983"/>
                  </a:lnTo>
                  <a:lnTo>
                    <a:pt x="35113" y="4983"/>
                  </a:lnTo>
                  <a:lnTo>
                    <a:pt x="37062" y="3856"/>
                  </a:lnTo>
                  <a:lnTo>
                    <a:pt x="37062" y="3290"/>
                  </a:lnTo>
                  <a:cubicBezTo>
                    <a:pt x="37062" y="3136"/>
                    <a:pt x="37007" y="2965"/>
                    <a:pt x="36918" y="2812"/>
                  </a:cubicBezTo>
                  <a:lnTo>
                    <a:pt x="5400" y="21010"/>
                  </a:lnTo>
                  <a:cubicBezTo>
                    <a:pt x="5256" y="21092"/>
                    <a:pt x="5126" y="21236"/>
                    <a:pt x="5031" y="21399"/>
                  </a:cubicBezTo>
                  <a:cubicBezTo>
                    <a:pt x="4935" y="21563"/>
                    <a:pt x="4877" y="21743"/>
                    <a:pt x="4877" y="21911"/>
                  </a:cubicBezTo>
                  <a:lnTo>
                    <a:pt x="4877" y="56219"/>
                  </a:lnTo>
                  <a:cubicBezTo>
                    <a:pt x="4877" y="57102"/>
                    <a:pt x="4438" y="57611"/>
                    <a:pt x="3799" y="57611"/>
                  </a:cubicBezTo>
                  <a:cubicBezTo>
                    <a:pt x="3537" y="57611"/>
                    <a:pt x="3241" y="57525"/>
                    <a:pt x="2928" y="57345"/>
                  </a:cubicBezTo>
                  <a:cubicBezTo>
                    <a:pt x="1850" y="56724"/>
                    <a:pt x="976" y="55212"/>
                    <a:pt x="976" y="53969"/>
                  </a:cubicBezTo>
                  <a:lnTo>
                    <a:pt x="976" y="19696"/>
                  </a:lnTo>
                  <a:cubicBezTo>
                    <a:pt x="976" y="19522"/>
                    <a:pt x="1041" y="19324"/>
                    <a:pt x="1147" y="19157"/>
                  </a:cubicBezTo>
                  <a:cubicBezTo>
                    <a:pt x="1239" y="19007"/>
                    <a:pt x="1362" y="18873"/>
                    <a:pt x="1495" y="18795"/>
                  </a:cubicBezTo>
                  <a:lnTo>
                    <a:pt x="32188" y="1037"/>
                  </a:lnTo>
                  <a:lnTo>
                    <a:pt x="32185" y="515"/>
                  </a:lnTo>
                  <a:cubicBezTo>
                    <a:pt x="32185" y="348"/>
                    <a:pt x="32130" y="160"/>
                    <a:pt x="32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867300" y="1097002"/>
              <a:ext cx="1562469" cy="2681043"/>
            </a:xfrm>
            <a:custGeom>
              <a:avLst/>
              <a:gdLst/>
              <a:ahLst/>
              <a:cxnLst/>
              <a:rect l="l" t="t" r="r" b="b"/>
              <a:pathLst>
                <a:path w="32186" h="55228" extrusionOk="0">
                  <a:moveTo>
                    <a:pt x="32039" y="0"/>
                  </a:moveTo>
                  <a:lnTo>
                    <a:pt x="520" y="18195"/>
                  </a:lnTo>
                  <a:cubicBezTo>
                    <a:pt x="380" y="18280"/>
                    <a:pt x="254" y="18420"/>
                    <a:pt x="155" y="18584"/>
                  </a:cubicBezTo>
                  <a:cubicBezTo>
                    <a:pt x="59" y="18744"/>
                    <a:pt x="1" y="18932"/>
                    <a:pt x="1" y="19096"/>
                  </a:cubicBezTo>
                  <a:lnTo>
                    <a:pt x="1" y="53407"/>
                  </a:lnTo>
                  <a:cubicBezTo>
                    <a:pt x="1" y="54028"/>
                    <a:pt x="438" y="54782"/>
                    <a:pt x="977" y="55093"/>
                  </a:cubicBezTo>
                  <a:cubicBezTo>
                    <a:pt x="1135" y="55184"/>
                    <a:pt x="1283" y="55227"/>
                    <a:pt x="1414" y="55227"/>
                  </a:cubicBezTo>
                  <a:cubicBezTo>
                    <a:pt x="1733" y="55227"/>
                    <a:pt x="1950" y="54973"/>
                    <a:pt x="1950" y="54533"/>
                  </a:cubicBezTo>
                  <a:lnTo>
                    <a:pt x="1950" y="20222"/>
                  </a:lnTo>
                  <a:cubicBezTo>
                    <a:pt x="1950" y="20058"/>
                    <a:pt x="2008" y="19870"/>
                    <a:pt x="2104" y="19710"/>
                  </a:cubicBezTo>
                  <a:cubicBezTo>
                    <a:pt x="2199" y="19546"/>
                    <a:pt x="2326" y="19403"/>
                    <a:pt x="2472" y="19321"/>
                  </a:cubicBezTo>
                  <a:lnTo>
                    <a:pt x="32186" y="2164"/>
                  </a:lnTo>
                  <a:lnTo>
                    <a:pt x="32186" y="512"/>
                  </a:lnTo>
                  <a:cubicBezTo>
                    <a:pt x="32186" y="344"/>
                    <a:pt x="32128" y="160"/>
                    <a:pt x="32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725360" y="1917079"/>
              <a:ext cx="386078" cy="2042919"/>
            </a:xfrm>
            <a:custGeom>
              <a:avLst/>
              <a:gdLst/>
              <a:ahLst/>
              <a:cxnLst/>
              <a:rect l="l" t="t" r="r" b="b"/>
              <a:pathLst>
                <a:path w="7953" h="42083" extrusionOk="0">
                  <a:moveTo>
                    <a:pt x="151" y="1"/>
                  </a:moveTo>
                  <a:cubicBezTo>
                    <a:pt x="58" y="160"/>
                    <a:pt x="1" y="345"/>
                    <a:pt x="1" y="513"/>
                  </a:cubicBezTo>
                  <a:lnTo>
                    <a:pt x="1" y="34526"/>
                  </a:lnTo>
                  <a:cubicBezTo>
                    <a:pt x="1" y="37178"/>
                    <a:pt x="1745" y="40335"/>
                    <a:pt x="3901" y="41581"/>
                  </a:cubicBezTo>
                  <a:cubicBezTo>
                    <a:pt x="4492" y="41921"/>
                    <a:pt x="5052" y="42082"/>
                    <a:pt x="5554" y="42082"/>
                  </a:cubicBezTo>
                  <a:cubicBezTo>
                    <a:pt x="5927" y="42082"/>
                    <a:pt x="6268" y="41993"/>
                    <a:pt x="6567" y="41823"/>
                  </a:cubicBezTo>
                  <a:cubicBezTo>
                    <a:pt x="7038" y="41550"/>
                    <a:pt x="7403" y="41072"/>
                    <a:pt x="7614" y="40417"/>
                  </a:cubicBezTo>
                  <a:cubicBezTo>
                    <a:pt x="7628" y="40369"/>
                    <a:pt x="7639" y="40325"/>
                    <a:pt x="7652" y="40277"/>
                  </a:cubicBezTo>
                  <a:cubicBezTo>
                    <a:pt x="7666" y="40229"/>
                    <a:pt x="7680" y="40178"/>
                    <a:pt x="7690" y="40127"/>
                  </a:cubicBezTo>
                  <a:cubicBezTo>
                    <a:pt x="7704" y="40069"/>
                    <a:pt x="7710" y="40015"/>
                    <a:pt x="7724" y="39956"/>
                  </a:cubicBezTo>
                  <a:cubicBezTo>
                    <a:pt x="7734" y="39898"/>
                    <a:pt x="7745" y="39833"/>
                    <a:pt x="7751" y="39769"/>
                  </a:cubicBezTo>
                  <a:cubicBezTo>
                    <a:pt x="7786" y="39536"/>
                    <a:pt x="7799" y="39290"/>
                    <a:pt x="7799" y="39032"/>
                  </a:cubicBezTo>
                  <a:lnTo>
                    <a:pt x="7799" y="5018"/>
                  </a:lnTo>
                  <a:cubicBezTo>
                    <a:pt x="7799" y="4850"/>
                    <a:pt x="7857" y="4665"/>
                    <a:pt x="7953" y="4506"/>
                  </a:cubicBezTo>
                  <a:lnTo>
                    <a:pt x="6980" y="3939"/>
                  </a:lnTo>
                  <a:cubicBezTo>
                    <a:pt x="6885" y="4103"/>
                    <a:pt x="6826" y="4287"/>
                    <a:pt x="6826" y="4454"/>
                  </a:cubicBezTo>
                  <a:lnTo>
                    <a:pt x="6826" y="38765"/>
                  </a:lnTo>
                  <a:cubicBezTo>
                    <a:pt x="6826" y="40087"/>
                    <a:pt x="6167" y="40852"/>
                    <a:pt x="5208" y="40852"/>
                  </a:cubicBezTo>
                  <a:cubicBezTo>
                    <a:pt x="4815" y="40852"/>
                    <a:pt x="4371" y="40723"/>
                    <a:pt x="3901" y="40451"/>
                  </a:cubicBezTo>
                  <a:cubicBezTo>
                    <a:pt x="2287" y="39519"/>
                    <a:pt x="973" y="37250"/>
                    <a:pt x="973" y="35386"/>
                  </a:cubicBezTo>
                  <a:lnTo>
                    <a:pt x="973" y="1075"/>
                  </a:lnTo>
                  <a:cubicBezTo>
                    <a:pt x="973" y="911"/>
                    <a:pt x="1031" y="727"/>
                    <a:pt x="1130" y="563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819970" y="1972223"/>
              <a:ext cx="196899" cy="1866847"/>
            </a:xfrm>
            <a:custGeom>
              <a:avLst/>
              <a:gdLst/>
              <a:ahLst/>
              <a:cxnLst/>
              <a:rect l="l" t="t" r="r" b="b"/>
              <a:pathLst>
                <a:path w="4056" h="38456" extrusionOk="0">
                  <a:moveTo>
                    <a:pt x="171" y="1"/>
                  </a:moveTo>
                  <a:cubicBezTo>
                    <a:pt x="65" y="168"/>
                    <a:pt x="0" y="366"/>
                    <a:pt x="0" y="540"/>
                  </a:cubicBezTo>
                  <a:lnTo>
                    <a:pt x="0" y="34813"/>
                  </a:lnTo>
                  <a:cubicBezTo>
                    <a:pt x="0" y="36056"/>
                    <a:pt x="874" y="37568"/>
                    <a:pt x="1952" y="38189"/>
                  </a:cubicBezTo>
                  <a:cubicBezTo>
                    <a:pt x="2265" y="38369"/>
                    <a:pt x="2561" y="38455"/>
                    <a:pt x="2823" y="38455"/>
                  </a:cubicBezTo>
                  <a:cubicBezTo>
                    <a:pt x="3462" y="38455"/>
                    <a:pt x="3901" y="37946"/>
                    <a:pt x="3901" y="37063"/>
                  </a:cubicBezTo>
                  <a:lnTo>
                    <a:pt x="3901" y="2755"/>
                  </a:lnTo>
                  <a:cubicBezTo>
                    <a:pt x="3901" y="2587"/>
                    <a:pt x="3959" y="2407"/>
                    <a:pt x="4055" y="2243"/>
                  </a:cubicBezTo>
                  <a:lnTo>
                    <a:pt x="3079" y="1680"/>
                  </a:lnTo>
                  <a:cubicBezTo>
                    <a:pt x="2983" y="1840"/>
                    <a:pt x="2925" y="2028"/>
                    <a:pt x="2925" y="2192"/>
                  </a:cubicBezTo>
                  <a:lnTo>
                    <a:pt x="2925" y="36503"/>
                  </a:lnTo>
                  <a:cubicBezTo>
                    <a:pt x="2925" y="36943"/>
                    <a:pt x="2708" y="37197"/>
                    <a:pt x="2389" y="37197"/>
                  </a:cubicBezTo>
                  <a:cubicBezTo>
                    <a:pt x="2258" y="37197"/>
                    <a:pt x="2110" y="37154"/>
                    <a:pt x="1952" y="37063"/>
                  </a:cubicBezTo>
                  <a:cubicBezTo>
                    <a:pt x="1413" y="36752"/>
                    <a:pt x="976" y="35998"/>
                    <a:pt x="976" y="35377"/>
                  </a:cubicBezTo>
                  <a:lnTo>
                    <a:pt x="976" y="1066"/>
                  </a:lnTo>
                  <a:cubicBezTo>
                    <a:pt x="976" y="902"/>
                    <a:pt x="1034" y="714"/>
                    <a:pt x="1130" y="554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732641" y="1019043"/>
              <a:ext cx="1595286" cy="925462"/>
            </a:xfrm>
            <a:custGeom>
              <a:avLst/>
              <a:gdLst/>
              <a:ahLst/>
              <a:cxnLst/>
              <a:rect l="l" t="t" r="r" b="b"/>
              <a:pathLst>
                <a:path w="32862" h="19064" extrusionOk="0">
                  <a:moveTo>
                    <a:pt x="32045" y="1"/>
                  </a:moveTo>
                  <a:cubicBezTo>
                    <a:pt x="31855" y="1"/>
                    <a:pt x="31661" y="44"/>
                    <a:pt x="31510" y="132"/>
                  </a:cubicBezTo>
                  <a:lnTo>
                    <a:pt x="30980" y="435"/>
                  </a:lnTo>
                  <a:lnTo>
                    <a:pt x="30694" y="603"/>
                  </a:lnTo>
                  <a:lnTo>
                    <a:pt x="30212" y="879"/>
                  </a:lnTo>
                  <a:lnTo>
                    <a:pt x="29662" y="1197"/>
                  </a:lnTo>
                  <a:lnTo>
                    <a:pt x="29106" y="1517"/>
                  </a:lnTo>
                  <a:cubicBezTo>
                    <a:pt x="21912" y="5671"/>
                    <a:pt x="3676" y="16203"/>
                    <a:pt x="369" y="18112"/>
                  </a:cubicBezTo>
                  <a:cubicBezTo>
                    <a:pt x="226" y="18197"/>
                    <a:pt x="96" y="18337"/>
                    <a:pt x="1" y="18501"/>
                  </a:cubicBezTo>
                  <a:lnTo>
                    <a:pt x="980" y="19063"/>
                  </a:lnTo>
                  <a:cubicBezTo>
                    <a:pt x="1075" y="18900"/>
                    <a:pt x="1202" y="18756"/>
                    <a:pt x="1346" y="18674"/>
                  </a:cubicBezTo>
                  <a:lnTo>
                    <a:pt x="30083" y="2084"/>
                  </a:lnTo>
                  <a:lnTo>
                    <a:pt x="32861" y="480"/>
                  </a:lnTo>
                  <a:cubicBezTo>
                    <a:pt x="32772" y="323"/>
                    <a:pt x="32652" y="189"/>
                    <a:pt x="32520" y="111"/>
                  </a:cubicBezTo>
                  <a:cubicBezTo>
                    <a:pt x="32390" y="38"/>
                    <a:pt x="32220" y="1"/>
                    <a:pt x="320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1064142" y="1210300"/>
              <a:ext cx="1595092" cy="925559"/>
            </a:xfrm>
            <a:custGeom>
              <a:avLst/>
              <a:gdLst/>
              <a:ahLst/>
              <a:cxnLst/>
              <a:rect l="l" t="t" r="r" b="b"/>
              <a:pathLst>
                <a:path w="32858" h="19066" extrusionOk="0">
                  <a:moveTo>
                    <a:pt x="32046" y="1"/>
                  </a:moveTo>
                  <a:cubicBezTo>
                    <a:pt x="31871" y="1"/>
                    <a:pt x="31691" y="38"/>
                    <a:pt x="31547" y="113"/>
                  </a:cubicBezTo>
                  <a:lnTo>
                    <a:pt x="31510" y="133"/>
                  </a:lnTo>
                  <a:lnTo>
                    <a:pt x="31056" y="396"/>
                  </a:lnTo>
                  <a:lnTo>
                    <a:pt x="29107" y="1523"/>
                  </a:lnTo>
                  <a:lnTo>
                    <a:pt x="29104" y="1523"/>
                  </a:lnTo>
                  <a:lnTo>
                    <a:pt x="26179" y="3212"/>
                  </a:lnTo>
                  <a:lnTo>
                    <a:pt x="366" y="18113"/>
                  </a:lnTo>
                  <a:cubicBezTo>
                    <a:pt x="223" y="18198"/>
                    <a:pt x="96" y="18338"/>
                    <a:pt x="1" y="18499"/>
                  </a:cubicBezTo>
                  <a:lnTo>
                    <a:pt x="974" y="19066"/>
                  </a:lnTo>
                  <a:cubicBezTo>
                    <a:pt x="1070" y="18902"/>
                    <a:pt x="1199" y="18759"/>
                    <a:pt x="1342" y="18677"/>
                  </a:cubicBezTo>
                  <a:lnTo>
                    <a:pt x="25202" y="4898"/>
                  </a:lnTo>
                  <a:lnTo>
                    <a:pt x="30079" y="2085"/>
                  </a:lnTo>
                  <a:lnTo>
                    <a:pt x="32858" y="482"/>
                  </a:lnTo>
                  <a:lnTo>
                    <a:pt x="32858" y="478"/>
                  </a:lnTo>
                  <a:cubicBezTo>
                    <a:pt x="32779" y="342"/>
                    <a:pt x="32680" y="222"/>
                    <a:pt x="32568" y="144"/>
                  </a:cubicBezTo>
                  <a:cubicBezTo>
                    <a:pt x="32551" y="130"/>
                    <a:pt x="32533" y="120"/>
                    <a:pt x="32516" y="113"/>
                  </a:cubicBezTo>
                  <a:cubicBezTo>
                    <a:pt x="32513" y="110"/>
                    <a:pt x="32510" y="110"/>
                    <a:pt x="32506" y="106"/>
                  </a:cubicBezTo>
                  <a:cubicBezTo>
                    <a:pt x="32380" y="36"/>
                    <a:pt x="32215" y="1"/>
                    <a:pt x="32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828222" y="1073653"/>
              <a:ext cx="1594461" cy="925510"/>
            </a:xfrm>
            <a:custGeom>
              <a:avLst/>
              <a:gdLst/>
              <a:ahLst/>
              <a:cxnLst/>
              <a:rect l="l" t="t" r="r" b="b"/>
              <a:pathLst>
                <a:path w="32845" h="19065" extrusionOk="0">
                  <a:moveTo>
                    <a:pt x="32031" y="1"/>
                  </a:moveTo>
                  <a:cubicBezTo>
                    <a:pt x="31840" y="1"/>
                    <a:pt x="31644" y="45"/>
                    <a:pt x="31493" y="133"/>
                  </a:cubicBezTo>
                  <a:lnTo>
                    <a:pt x="31042" y="392"/>
                  </a:lnTo>
                  <a:lnTo>
                    <a:pt x="349" y="18150"/>
                  </a:lnTo>
                  <a:cubicBezTo>
                    <a:pt x="216" y="18228"/>
                    <a:pt x="93" y="18362"/>
                    <a:pt x="1" y="18512"/>
                  </a:cubicBezTo>
                  <a:lnTo>
                    <a:pt x="960" y="19065"/>
                  </a:lnTo>
                  <a:cubicBezTo>
                    <a:pt x="1059" y="18901"/>
                    <a:pt x="1185" y="18761"/>
                    <a:pt x="1325" y="18676"/>
                  </a:cubicBezTo>
                  <a:lnTo>
                    <a:pt x="32844" y="481"/>
                  </a:lnTo>
                  <a:cubicBezTo>
                    <a:pt x="32756" y="324"/>
                    <a:pt x="32636" y="191"/>
                    <a:pt x="32503" y="113"/>
                  </a:cubicBezTo>
                  <a:cubicBezTo>
                    <a:pt x="32374" y="38"/>
                    <a:pt x="32204" y="1"/>
                    <a:pt x="320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969386" y="1155738"/>
              <a:ext cx="1595431" cy="925462"/>
            </a:xfrm>
            <a:custGeom>
              <a:avLst/>
              <a:gdLst/>
              <a:ahLst/>
              <a:cxnLst/>
              <a:rect l="l" t="t" r="r" b="b"/>
              <a:pathLst>
                <a:path w="32865" h="19064" extrusionOk="0">
                  <a:moveTo>
                    <a:pt x="32043" y="0"/>
                  </a:moveTo>
                  <a:cubicBezTo>
                    <a:pt x="31854" y="0"/>
                    <a:pt x="31662" y="43"/>
                    <a:pt x="31513" y="128"/>
                  </a:cubicBezTo>
                  <a:lnTo>
                    <a:pt x="30083" y="954"/>
                  </a:lnTo>
                  <a:lnTo>
                    <a:pt x="369" y="18111"/>
                  </a:lnTo>
                  <a:cubicBezTo>
                    <a:pt x="223" y="18193"/>
                    <a:pt x="96" y="18336"/>
                    <a:pt x="1" y="18500"/>
                  </a:cubicBezTo>
                  <a:lnTo>
                    <a:pt x="977" y="19063"/>
                  </a:lnTo>
                  <a:cubicBezTo>
                    <a:pt x="1072" y="18900"/>
                    <a:pt x="1202" y="18756"/>
                    <a:pt x="1346" y="18674"/>
                  </a:cubicBezTo>
                  <a:lnTo>
                    <a:pt x="32864" y="476"/>
                  </a:lnTo>
                  <a:cubicBezTo>
                    <a:pt x="32779" y="322"/>
                    <a:pt x="32656" y="189"/>
                    <a:pt x="32520" y="111"/>
                  </a:cubicBezTo>
                  <a:cubicBezTo>
                    <a:pt x="32390" y="37"/>
                    <a:pt x="32218" y="0"/>
                    <a:pt x="32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1041812" y="1233649"/>
              <a:ext cx="1624558" cy="2714928"/>
            </a:xfrm>
            <a:custGeom>
              <a:avLst/>
              <a:gdLst/>
              <a:ahLst/>
              <a:cxnLst/>
              <a:rect l="l" t="t" r="r" b="b"/>
              <a:pathLst>
                <a:path w="33465" h="55926" extrusionOk="0">
                  <a:moveTo>
                    <a:pt x="33318" y="1"/>
                  </a:moveTo>
                  <a:lnTo>
                    <a:pt x="30539" y="1604"/>
                  </a:lnTo>
                  <a:lnTo>
                    <a:pt x="25662" y="4417"/>
                  </a:lnTo>
                  <a:lnTo>
                    <a:pt x="1802" y="18196"/>
                  </a:lnTo>
                  <a:cubicBezTo>
                    <a:pt x="1659" y="18278"/>
                    <a:pt x="1530" y="18421"/>
                    <a:pt x="1434" y="18585"/>
                  </a:cubicBezTo>
                  <a:cubicBezTo>
                    <a:pt x="1338" y="18744"/>
                    <a:pt x="1280" y="18929"/>
                    <a:pt x="1280" y="19097"/>
                  </a:cubicBezTo>
                  <a:lnTo>
                    <a:pt x="1280" y="53111"/>
                  </a:lnTo>
                  <a:cubicBezTo>
                    <a:pt x="1280" y="53369"/>
                    <a:pt x="1267" y="53615"/>
                    <a:pt x="1232" y="53848"/>
                  </a:cubicBezTo>
                  <a:cubicBezTo>
                    <a:pt x="1226" y="53912"/>
                    <a:pt x="1215" y="53977"/>
                    <a:pt x="1205" y="54035"/>
                  </a:cubicBezTo>
                  <a:cubicBezTo>
                    <a:pt x="1191" y="54094"/>
                    <a:pt x="1185" y="54148"/>
                    <a:pt x="1171" y="54206"/>
                  </a:cubicBezTo>
                  <a:cubicBezTo>
                    <a:pt x="1161" y="54257"/>
                    <a:pt x="1147" y="54308"/>
                    <a:pt x="1133" y="54356"/>
                  </a:cubicBezTo>
                  <a:cubicBezTo>
                    <a:pt x="939" y="55116"/>
                    <a:pt x="510" y="55631"/>
                    <a:pt x="2" y="55925"/>
                  </a:cubicBezTo>
                  <a:lnTo>
                    <a:pt x="2" y="55925"/>
                  </a:lnTo>
                  <a:lnTo>
                    <a:pt x="32212" y="37332"/>
                  </a:lnTo>
                  <a:cubicBezTo>
                    <a:pt x="32984" y="36902"/>
                    <a:pt x="33464" y="35922"/>
                    <a:pt x="33464" y="34530"/>
                  </a:cubicBezTo>
                  <a:lnTo>
                    <a:pt x="33464" y="516"/>
                  </a:lnTo>
                  <a:cubicBezTo>
                    <a:pt x="33464" y="345"/>
                    <a:pt x="33410" y="161"/>
                    <a:pt x="33318" y="1"/>
                  </a:cubicBezTo>
                  <a:close/>
                  <a:moveTo>
                    <a:pt x="2" y="55925"/>
                  </a:moveTo>
                  <a:lnTo>
                    <a:pt x="0" y="55926"/>
                  </a:lnTo>
                  <a:cubicBezTo>
                    <a:pt x="1" y="55926"/>
                    <a:pt x="2" y="55925"/>
                    <a:pt x="2" y="559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1246081" y="2005960"/>
              <a:ext cx="284037" cy="524432"/>
            </a:xfrm>
            <a:custGeom>
              <a:avLst/>
              <a:gdLst/>
              <a:ahLst/>
              <a:cxnLst/>
              <a:rect l="l" t="t" r="r" b="b"/>
              <a:pathLst>
                <a:path w="5851" h="10803" extrusionOk="0">
                  <a:moveTo>
                    <a:pt x="5563" y="0"/>
                  </a:moveTo>
                  <a:cubicBezTo>
                    <a:pt x="5493" y="0"/>
                    <a:pt x="5415" y="23"/>
                    <a:pt x="5332" y="70"/>
                  </a:cubicBezTo>
                  <a:lnTo>
                    <a:pt x="519" y="2848"/>
                  </a:lnTo>
                  <a:cubicBezTo>
                    <a:pt x="233" y="3015"/>
                    <a:pt x="0" y="3419"/>
                    <a:pt x="0" y="3749"/>
                  </a:cubicBezTo>
                  <a:lnTo>
                    <a:pt x="0" y="10432"/>
                  </a:lnTo>
                  <a:cubicBezTo>
                    <a:pt x="0" y="10667"/>
                    <a:pt x="117" y="10803"/>
                    <a:pt x="288" y="10803"/>
                  </a:cubicBezTo>
                  <a:cubicBezTo>
                    <a:pt x="358" y="10803"/>
                    <a:pt x="436" y="10780"/>
                    <a:pt x="519" y="10732"/>
                  </a:cubicBezTo>
                  <a:lnTo>
                    <a:pt x="5332" y="7954"/>
                  </a:lnTo>
                  <a:cubicBezTo>
                    <a:pt x="5618" y="7787"/>
                    <a:pt x="5850" y="7385"/>
                    <a:pt x="5850" y="7053"/>
                  </a:cubicBezTo>
                  <a:lnTo>
                    <a:pt x="5850" y="371"/>
                  </a:lnTo>
                  <a:cubicBezTo>
                    <a:pt x="5850" y="135"/>
                    <a:pt x="5733" y="0"/>
                    <a:pt x="5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3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3"/>
            <p:cNvSpPr/>
            <p:nvPr/>
          </p:nvSpPr>
          <p:spPr>
            <a:xfrm>
              <a:off x="1246081" y="1912759"/>
              <a:ext cx="1278287" cy="792691"/>
            </a:xfrm>
            <a:custGeom>
              <a:avLst/>
              <a:gdLst/>
              <a:ahLst/>
              <a:cxnLst/>
              <a:rect l="l" t="t" r="r" b="b"/>
              <a:pathLst>
                <a:path w="26332" h="16329" extrusionOk="0">
                  <a:moveTo>
                    <a:pt x="26331" y="0"/>
                  </a:moveTo>
                  <a:lnTo>
                    <a:pt x="0" y="15206"/>
                  </a:lnTo>
                  <a:lnTo>
                    <a:pt x="0" y="16329"/>
                  </a:lnTo>
                  <a:lnTo>
                    <a:pt x="26331" y="1127"/>
                  </a:lnTo>
                  <a:lnTo>
                    <a:pt x="26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1246081" y="2657401"/>
              <a:ext cx="284037" cy="697397"/>
            </a:xfrm>
            <a:custGeom>
              <a:avLst/>
              <a:gdLst/>
              <a:ahLst/>
              <a:cxnLst/>
              <a:rect l="l" t="t" r="r" b="b"/>
              <a:pathLst>
                <a:path w="5851" h="14366" extrusionOk="0">
                  <a:moveTo>
                    <a:pt x="5678" y="1"/>
                  </a:moveTo>
                  <a:cubicBezTo>
                    <a:pt x="5637" y="1"/>
                    <a:pt x="5590" y="14"/>
                    <a:pt x="5540" y="43"/>
                  </a:cubicBezTo>
                  <a:lnTo>
                    <a:pt x="311" y="3063"/>
                  </a:lnTo>
                  <a:cubicBezTo>
                    <a:pt x="140" y="3163"/>
                    <a:pt x="0" y="3405"/>
                    <a:pt x="0" y="3602"/>
                  </a:cubicBezTo>
                  <a:lnTo>
                    <a:pt x="0" y="14142"/>
                  </a:lnTo>
                  <a:cubicBezTo>
                    <a:pt x="0" y="14285"/>
                    <a:pt x="70" y="14366"/>
                    <a:pt x="172" y="14366"/>
                  </a:cubicBezTo>
                  <a:cubicBezTo>
                    <a:pt x="214" y="14366"/>
                    <a:pt x="261" y="14352"/>
                    <a:pt x="311" y="14323"/>
                  </a:cubicBezTo>
                  <a:lnTo>
                    <a:pt x="5540" y="11305"/>
                  </a:lnTo>
                  <a:cubicBezTo>
                    <a:pt x="5713" y="11207"/>
                    <a:pt x="5850" y="10965"/>
                    <a:pt x="5850" y="10766"/>
                  </a:cubicBezTo>
                  <a:lnTo>
                    <a:pt x="5850" y="224"/>
                  </a:lnTo>
                  <a:cubicBezTo>
                    <a:pt x="5850" y="83"/>
                    <a:pt x="5781" y="1"/>
                    <a:pt x="5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1246081" y="3258794"/>
              <a:ext cx="284037" cy="575210"/>
            </a:xfrm>
            <a:custGeom>
              <a:avLst/>
              <a:gdLst/>
              <a:ahLst/>
              <a:cxnLst/>
              <a:rect l="l" t="t" r="r" b="b"/>
              <a:pathLst>
                <a:path w="5851" h="11849" extrusionOk="0">
                  <a:moveTo>
                    <a:pt x="5680" y="0"/>
                  </a:moveTo>
                  <a:cubicBezTo>
                    <a:pt x="5638" y="0"/>
                    <a:pt x="5590" y="14"/>
                    <a:pt x="5540" y="43"/>
                  </a:cubicBezTo>
                  <a:lnTo>
                    <a:pt x="311" y="3060"/>
                  </a:lnTo>
                  <a:cubicBezTo>
                    <a:pt x="140" y="3159"/>
                    <a:pt x="0" y="3401"/>
                    <a:pt x="0" y="3599"/>
                  </a:cubicBezTo>
                  <a:lnTo>
                    <a:pt x="0" y="11849"/>
                  </a:lnTo>
                  <a:lnTo>
                    <a:pt x="5850" y="8470"/>
                  </a:lnTo>
                  <a:lnTo>
                    <a:pt x="5850" y="224"/>
                  </a:lnTo>
                  <a:cubicBezTo>
                    <a:pt x="5850" y="81"/>
                    <a:pt x="5782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1577436" y="2466046"/>
              <a:ext cx="284182" cy="861431"/>
            </a:xfrm>
            <a:custGeom>
              <a:avLst/>
              <a:gdLst/>
              <a:ahLst/>
              <a:cxnLst/>
              <a:rect l="l" t="t" r="r" b="b"/>
              <a:pathLst>
                <a:path w="5854" h="17745" extrusionOk="0">
                  <a:moveTo>
                    <a:pt x="5679" y="1"/>
                  </a:moveTo>
                  <a:cubicBezTo>
                    <a:pt x="5637" y="1"/>
                    <a:pt x="5590" y="14"/>
                    <a:pt x="5539" y="43"/>
                  </a:cubicBezTo>
                  <a:lnTo>
                    <a:pt x="314" y="3063"/>
                  </a:lnTo>
                  <a:cubicBezTo>
                    <a:pt x="141" y="3162"/>
                    <a:pt x="1" y="3405"/>
                    <a:pt x="1" y="3603"/>
                  </a:cubicBezTo>
                  <a:lnTo>
                    <a:pt x="1" y="17520"/>
                  </a:lnTo>
                  <a:cubicBezTo>
                    <a:pt x="1" y="17663"/>
                    <a:pt x="71" y="17744"/>
                    <a:pt x="173" y="17744"/>
                  </a:cubicBezTo>
                  <a:cubicBezTo>
                    <a:pt x="216" y="17744"/>
                    <a:pt x="264" y="17730"/>
                    <a:pt x="314" y="17701"/>
                  </a:cubicBezTo>
                  <a:lnTo>
                    <a:pt x="5539" y="14685"/>
                  </a:lnTo>
                  <a:cubicBezTo>
                    <a:pt x="5714" y="14586"/>
                    <a:pt x="5854" y="14343"/>
                    <a:pt x="5854" y="14146"/>
                  </a:cubicBezTo>
                  <a:lnTo>
                    <a:pt x="5854" y="224"/>
                  </a:lnTo>
                  <a:cubicBezTo>
                    <a:pt x="5854" y="83"/>
                    <a:pt x="5783" y="1"/>
                    <a:pt x="5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1908937" y="2274789"/>
              <a:ext cx="284037" cy="697446"/>
            </a:xfrm>
            <a:custGeom>
              <a:avLst/>
              <a:gdLst/>
              <a:ahLst/>
              <a:cxnLst/>
              <a:rect l="l" t="t" r="r" b="b"/>
              <a:pathLst>
                <a:path w="5851" h="14367" extrusionOk="0">
                  <a:moveTo>
                    <a:pt x="5680" y="0"/>
                  </a:moveTo>
                  <a:cubicBezTo>
                    <a:pt x="5638" y="0"/>
                    <a:pt x="5590" y="15"/>
                    <a:pt x="5540" y="45"/>
                  </a:cubicBezTo>
                  <a:lnTo>
                    <a:pt x="311" y="3061"/>
                  </a:lnTo>
                  <a:cubicBezTo>
                    <a:pt x="137" y="3161"/>
                    <a:pt x="1" y="3403"/>
                    <a:pt x="1" y="3600"/>
                  </a:cubicBezTo>
                  <a:lnTo>
                    <a:pt x="1" y="14143"/>
                  </a:lnTo>
                  <a:cubicBezTo>
                    <a:pt x="1" y="14284"/>
                    <a:pt x="70" y="14366"/>
                    <a:pt x="172" y="14366"/>
                  </a:cubicBezTo>
                  <a:cubicBezTo>
                    <a:pt x="214" y="14366"/>
                    <a:pt x="261" y="14353"/>
                    <a:pt x="311" y="14324"/>
                  </a:cubicBezTo>
                  <a:lnTo>
                    <a:pt x="5540" y="11303"/>
                  </a:lnTo>
                  <a:cubicBezTo>
                    <a:pt x="5711" y="11205"/>
                    <a:pt x="5851" y="10963"/>
                    <a:pt x="5851" y="10764"/>
                  </a:cubicBezTo>
                  <a:lnTo>
                    <a:pt x="5851" y="222"/>
                  </a:lnTo>
                  <a:cubicBezTo>
                    <a:pt x="5851" y="82"/>
                    <a:pt x="5781" y="0"/>
                    <a:pt x="5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2240340" y="2083483"/>
              <a:ext cx="283988" cy="861382"/>
            </a:xfrm>
            <a:custGeom>
              <a:avLst/>
              <a:gdLst/>
              <a:ahLst/>
              <a:cxnLst/>
              <a:rect l="l" t="t" r="r" b="b"/>
              <a:pathLst>
                <a:path w="5850" h="17744" extrusionOk="0">
                  <a:moveTo>
                    <a:pt x="5678" y="0"/>
                  </a:moveTo>
                  <a:cubicBezTo>
                    <a:pt x="5636" y="0"/>
                    <a:pt x="5589" y="14"/>
                    <a:pt x="5539" y="43"/>
                  </a:cubicBezTo>
                  <a:lnTo>
                    <a:pt x="311" y="3060"/>
                  </a:lnTo>
                  <a:cubicBezTo>
                    <a:pt x="139" y="3159"/>
                    <a:pt x="0" y="3402"/>
                    <a:pt x="0" y="3600"/>
                  </a:cubicBezTo>
                  <a:lnTo>
                    <a:pt x="0" y="17522"/>
                  </a:lnTo>
                  <a:cubicBezTo>
                    <a:pt x="0" y="17662"/>
                    <a:pt x="71" y="17744"/>
                    <a:pt x="173" y="17744"/>
                  </a:cubicBezTo>
                  <a:cubicBezTo>
                    <a:pt x="214" y="17744"/>
                    <a:pt x="261" y="17730"/>
                    <a:pt x="311" y="17702"/>
                  </a:cubicBezTo>
                  <a:lnTo>
                    <a:pt x="5539" y="14682"/>
                  </a:lnTo>
                  <a:cubicBezTo>
                    <a:pt x="5709" y="14583"/>
                    <a:pt x="5849" y="14340"/>
                    <a:pt x="5849" y="14143"/>
                  </a:cubicBezTo>
                  <a:lnTo>
                    <a:pt x="5849" y="221"/>
                  </a:lnTo>
                  <a:cubicBezTo>
                    <a:pt x="5849" y="81"/>
                    <a:pt x="5779" y="0"/>
                    <a:pt x="5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1577436" y="3231464"/>
              <a:ext cx="284182" cy="411176"/>
            </a:xfrm>
            <a:custGeom>
              <a:avLst/>
              <a:gdLst/>
              <a:ahLst/>
              <a:cxnLst/>
              <a:rect l="l" t="t" r="r" b="b"/>
              <a:pathLst>
                <a:path w="5854" h="8470" extrusionOk="0">
                  <a:moveTo>
                    <a:pt x="5681" y="0"/>
                  </a:moveTo>
                  <a:cubicBezTo>
                    <a:pt x="5638" y="0"/>
                    <a:pt x="5590" y="14"/>
                    <a:pt x="5539" y="43"/>
                  </a:cubicBezTo>
                  <a:lnTo>
                    <a:pt x="314" y="3060"/>
                  </a:lnTo>
                  <a:cubicBezTo>
                    <a:pt x="141" y="3159"/>
                    <a:pt x="1" y="3401"/>
                    <a:pt x="1" y="3600"/>
                  </a:cubicBezTo>
                  <a:lnTo>
                    <a:pt x="1" y="8469"/>
                  </a:lnTo>
                  <a:lnTo>
                    <a:pt x="5854" y="5094"/>
                  </a:lnTo>
                  <a:lnTo>
                    <a:pt x="5854" y="224"/>
                  </a:lnTo>
                  <a:cubicBezTo>
                    <a:pt x="5854" y="81"/>
                    <a:pt x="5784" y="0"/>
                    <a:pt x="5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1908937" y="2876133"/>
              <a:ext cx="284037" cy="575307"/>
            </a:xfrm>
            <a:custGeom>
              <a:avLst/>
              <a:gdLst/>
              <a:ahLst/>
              <a:cxnLst/>
              <a:rect l="l" t="t" r="r" b="b"/>
              <a:pathLst>
                <a:path w="5851" h="11851" extrusionOk="0">
                  <a:moveTo>
                    <a:pt x="5677" y="0"/>
                  </a:moveTo>
                  <a:cubicBezTo>
                    <a:pt x="5636" y="0"/>
                    <a:pt x="5589" y="13"/>
                    <a:pt x="5540" y="42"/>
                  </a:cubicBezTo>
                  <a:lnTo>
                    <a:pt x="311" y="3059"/>
                  </a:lnTo>
                  <a:cubicBezTo>
                    <a:pt x="137" y="3162"/>
                    <a:pt x="1" y="3404"/>
                    <a:pt x="1" y="3602"/>
                  </a:cubicBezTo>
                  <a:lnTo>
                    <a:pt x="1" y="11851"/>
                  </a:lnTo>
                  <a:lnTo>
                    <a:pt x="5851" y="8472"/>
                  </a:lnTo>
                  <a:lnTo>
                    <a:pt x="5851" y="223"/>
                  </a:lnTo>
                  <a:cubicBezTo>
                    <a:pt x="5851" y="82"/>
                    <a:pt x="5780" y="0"/>
                    <a:pt x="5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2240340" y="2848755"/>
              <a:ext cx="283988" cy="411370"/>
            </a:xfrm>
            <a:custGeom>
              <a:avLst/>
              <a:gdLst/>
              <a:ahLst/>
              <a:cxnLst/>
              <a:rect l="l" t="t" r="r" b="b"/>
              <a:pathLst>
                <a:path w="5850" h="8474" extrusionOk="0">
                  <a:moveTo>
                    <a:pt x="5676" y="1"/>
                  </a:moveTo>
                  <a:cubicBezTo>
                    <a:pt x="5635" y="1"/>
                    <a:pt x="5588" y="14"/>
                    <a:pt x="5539" y="43"/>
                  </a:cubicBezTo>
                  <a:lnTo>
                    <a:pt x="311" y="3063"/>
                  </a:lnTo>
                  <a:cubicBezTo>
                    <a:pt x="139" y="3162"/>
                    <a:pt x="0" y="3405"/>
                    <a:pt x="0" y="3603"/>
                  </a:cubicBezTo>
                  <a:lnTo>
                    <a:pt x="0" y="8473"/>
                  </a:lnTo>
                  <a:lnTo>
                    <a:pt x="5849" y="5094"/>
                  </a:lnTo>
                  <a:lnTo>
                    <a:pt x="5849" y="224"/>
                  </a:lnTo>
                  <a:cubicBezTo>
                    <a:pt x="5849" y="83"/>
                    <a:pt x="5779" y="1"/>
                    <a:pt x="56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624814" y="3313647"/>
              <a:ext cx="189423" cy="260007"/>
            </a:xfrm>
            <a:custGeom>
              <a:avLst/>
              <a:gdLst/>
              <a:ahLst/>
              <a:cxnLst/>
              <a:rect l="l" t="t" r="r" b="b"/>
              <a:pathLst>
                <a:path w="3902" h="5356" extrusionOk="0">
                  <a:moveTo>
                    <a:pt x="3730" y="0"/>
                  </a:moveTo>
                  <a:cubicBezTo>
                    <a:pt x="3688" y="0"/>
                    <a:pt x="3641" y="14"/>
                    <a:pt x="3591" y="43"/>
                  </a:cubicBezTo>
                  <a:lnTo>
                    <a:pt x="311" y="1934"/>
                  </a:lnTo>
                  <a:cubicBezTo>
                    <a:pt x="140" y="2033"/>
                    <a:pt x="0" y="2275"/>
                    <a:pt x="0" y="2473"/>
                  </a:cubicBezTo>
                  <a:lnTo>
                    <a:pt x="0" y="5131"/>
                  </a:lnTo>
                  <a:cubicBezTo>
                    <a:pt x="0" y="5274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91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2287670" y="2930938"/>
              <a:ext cx="189471" cy="260056"/>
            </a:xfrm>
            <a:custGeom>
              <a:avLst/>
              <a:gdLst/>
              <a:ahLst/>
              <a:cxnLst/>
              <a:rect l="l" t="t" r="r" b="b"/>
              <a:pathLst>
                <a:path w="3903" h="5357" extrusionOk="0">
                  <a:moveTo>
                    <a:pt x="3728" y="1"/>
                  </a:moveTo>
                  <a:cubicBezTo>
                    <a:pt x="3685" y="1"/>
                    <a:pt x="3638" y="14"/>
                    <a:pt x="3588" y="43"/>
                  </a:cubicBezTo>
                  <a:lnTo>
                    <a:pt x="311" y="1934"/>
                  </a:lnTo>
                  <a:cubicBezTo>
                    <a:pt x="137" y="2036"/>
                    <a:pt x="1" y="2278"/>
                    <a:pt x="1" y="2476"/>
                  </a:cubicBezTo>
                  <a:lnTo>
                    <a:pt x="1" y="5135"/>
                  </a:lnTo>
                  <a:cubicBezTo>
                    <a:pt x="1" y="5275"/>
                    <a:pt x="69" y="5357"/>
                    <a:pt x="170" y="5357"/>
                  </a:cubicBezTo>
                  <a:cubicBezTo>
                    <a:pt x="212" y="5357"/>
                    <a:pt x="260" y="5343"/>
                    <a:pt x="311" y="5312"/>
                  </a:cubicBezTo>
                  <a:lnTo>
                    <a:pt x="3588" y="3422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3"/>
                    <a:pt x="3831" y="1"/>
                    <a:pt x="37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1293459" y="273943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2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>
              <a:off x="1293459" y="2928559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6" y="1"/>
                  </a:moveTo>
                  <a:cubicBezTo>
                    <a:pt x="3758" y="1"/>
                    <a:pt x="3726" y="10"/>
                    <a:pt x="3693" y="31"/>
                  </a:cubicBezTo>
                  <a:lnTo>
                    <a:pt x="209" y="2041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4" y="2633"/>
                  </a:cubicBezTo>
                  <a:cubicBezTo>
                    <a:pt x="143" y="2633"/>
                    <a:pt x="175" y="2624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5"/>
                    <a:pt x="3902" y="231"/>
                  </a:cubicBezTo>
                  <a:lnTo>
                    <a:pt x="3902" y="149"/>
                  </a:lnTo>
                  <a:cubicBezTo>
                    <a:pt x="3902" y="56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>
              <a:off x="1293459" y="298326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9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3"/>
                    <a:pt x="114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>
              <a:off x="1293459" y="3037828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>
              <a:off x="1293459" y="309253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2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>
              <a:off x="1293459" y="3147194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9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1"/>
                  </a:lnTo>
                  <a:cubicBezTo>
                    <a:pt x="3806" y="527"/>
                    <a:pt x="3902" y="366"/>
                    <a:pt x="3902" y="232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>
              <a:off x="1624814" y="2548083"/>
              <a:ext cx="189423" cy="260104"/>
            </a:xfrm>
            <a:custGeom>
              <a:avLst/>
              <a:gdLst/>
              <a:ahLst/>
              <a:cxnLst/>
              <a:rect l="l" t="t" r="r" b="b"/>
              <a:pathLst>
                <a:path w="3902" h="5358" extrusionOk="0">
                  <a:moveTo>
                    <a:pt x="3728" y="0"/>
                  </a:moveTo>
                  <a:cubicBezTo>
                    <a:pt x="3687" y="0"/>
                    <a:pt x="3640" y="14"/>
                    <a:pt x="3591" y="42"/>
                  </a:cubicBezTo>
                  <a:lnTo>
                    <a:pt x="311" y="1937"/>
                  </a:lnTo>
                  <a:cubicBezTo>
                    <a:pt x="140" y="2036"/>
                    <a:pt x="0" y="2278"/>
                    <a:pt x="0" y="2476"/>
                  </a:cubicBezTo>
                  <a:lnTo>
                    <a:pt x="0" y="5134"/>
                  </a:lnTo>
                  <a:cubicBezTo>
                    <a:pt x="0" y="5275"/>
                    <a:pt x="71" y="5358"/>
                    <a:pt x="174" y="5358"/>
                  </a:cubicBezTo>
                  <a:cubicBezTo>
                    <a:pt x="215" y="5358"/>
                    <a:pt x="262" y="5344"/>
                    <a:pt x="311" y="5315"/>
                  </a:cubicBezTo>
                  <a:lnTo>
                    <a:pt x="3591" y="3421"/>
                  </a:lnTo>
                  <a:cubicBezTo>
                    <a:pt x="3762" y="3323"/>
                    <a:pt x="3902" y="3080"/>
                    <a:pt x="3902" y="2882"/>
                  </a:cubicBezTo>
                  <a:lnTo>
                    <a:pt x="3902" y="223"/>
                  </a:lnTo>
                  <a:cubicBezTo>
                    <a:pt x="3902" y="82"/>
                    <a:pt x="3831" y="0"/>
                    <a:pt x="3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>
              <a:off x="1624814" y="273720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>
              <a:off x="1624814" y="279191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29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7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>
              <a:off x="1624814" y="284657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3"/>
                    <a:pt x="115" y="2633"/>
                  </a:cubicBezTo>
                  <a:cubicBezTo>
                    <a:pt x="143" y="2633"/>
                    <a:pt x="175" y="2623"/>
                    <a:pt x="209" y="2603"/>
                  </a:cubicBezTo>
                  <a:lnTo>
                    <a:pt x="3694" y="593"/>
                  </a:lnTo>
                  <a:cubicBezTo>
                    <a:pt x="3809" y="525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>
              <a:off x="1624814" y="290123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9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4" y="594"/>
                  </a:lnTo>
                  <a:cubicBezTo>
                    <a:pt x="3809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5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624814" y="295584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4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624814" y="301059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8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9" y="2040"/>
                  </a:lnTo>
                  <a:cubicBezTo>
                    <a:pt x="93" y="2109"/>
                    <a:pt x="0" y="2268"/>
                    <a:pt x="0" y="2402"/>
                  </a:cubicBezTo>
                  <a:lnTo>
                    <a:pt x="0" y="2484"/>
                  </a:lnTo>
                  <a:cubicBezTo>
                    <a:pt x="0" y="2578"/>
                    <a:pt x="47" y="2631"/>
                    <a:pt x="115" y="2631"/>
                  </a:cubicBezTo>
                  <a:cubicBezTo>
                    <a:pt x="143" y="2631"/>
                    <a:pt x="175" y="2622"/>
                    <a:pt x="209" y="2603"/>
                  </a:cubicBezTo>
                  <a:lnTo>
                    <a:pt x="3694" y="593"/>
                  </a:lnTo>
                  <a:cubicBezTo>
                    <a:pt x="3809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5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624814" y="306520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5"/>
                  </a:cubicBezTo>
                  <a:lnTo>
                    <a:pt x="3694" y="590"/>
                  </a:lnTo>
                  <a:cubicBezTo>
                    <a:pt x="3809" y="526"/>
                    <a:pt x="3902" y="365"/>
                    <a:pt x="3902" y="232"/>
                  </a:cubicBezTo>
                  <a:lnTo>
                    <a:pt x="3902" y="151"/>
                  </a:lnTo>
                  <a:cubicBezTo>
                    <a:pt x="3902" y="55"/>
                    <a:pt x="3854" y="0"/>
                    <a:pt x="3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1624814" y="3119865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5" y="1"/>
                  </a:moveTo>
                  <a:cubicBezTo>
                    <a:pt x="3758" y="1"/>
                    <a:pt x="3727" y="9"/>
                    <a:pt x="3694" y="28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0"/>
                  </a:cubicBezTo>
                  <a:lnTo>
                    <a:pt x="0" y="2485"/>
                  </a:lnTo>
                  <a:cubicBezTo>
                    <a:pt x="0" y="2579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4" y="591"/>
                  </a:lnTo>
                  <a:cubicBezTo>
                    <a:pt x="3809" y="526"/>
                    <a:pt x="3902" y="365"/>
                    <a:pt x="3902" y="233"/>
                  </a:cubicBezTo>
                  <a:lnTo>
                    <a:pt x="3902" y="151"/>
                  </a:lnTo>
                  <a:cubicBezTo>
                    <a:pt x="3902" y="55"/>
                    <a:pt x="3854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1293459" y="334083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27" y="0"/>
                  </a:moveTo>
                  <a:cubicBezTo>
                    <a:pt x="3685" y="0"/>
                    <a:pt x="3638" y="14"/>
                    <a:pt x="3587" y="43"/>
                  </a:cubicBezTo>
                  <a:lnTo>
                    <a:pt x="311" y="1936"/>
                  </a:lnTo>
                  <a:cubicBezTo>
                    <a:pt x="141" y="2035"/>
                    <a:pt x="0" y="2278"/>
                    <a:pt x="0" y="2476"/>
                  </a:cubicBezTo>
                  <a:lnTo>
                    <a:pt x="0" y="5135"/>
                  </a:lnTo>
                  <a:cubicBezTo>
                    <a:pt x="0" y="5274"/>
                    <a:pt x="70" y="5356"/>
                    <a:pt x="171" y="5356"/>
                  </a:cubicBezTo>
                  <a:cubicBezTo>
                    <a:pt x="213" y="5356"/>
                    <a:pt x="261" y="5342"/>
                    <a:pt x="311" y="5312"/>
                  </a:cubicBezTo>
                  <a:lnTo>
                    <a:pt x="3587" y="3421"/>
                  </a:lnTo>
                  <a:cubicBezTo>
                    <a:pt x="3762" y="3322"/>
                    <a:pt x="3902" y="3080"/>
                    <a:pt x="3902" y="2882"/>
                  </a:cubicBezTo>
                  <a:lnTo>
                    <a:pt x="3902" y="224"/>
                  </a:lnTo>
                  <a:cubicBezTo>
                    <a:pt x="3902" y="83"/>
                    <a:pt x="3831" y="0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293459" y="3530001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6" y="0"/>
                  </a:moveTo>
                  <a:cubicBezTo>
                    <a:pt x="3758" y="0"/>
                    <a:pt x="3726" y="10"/>
                    <a:pt x="3693" y="30"/>
                  </a:cubicBezTo>
                  <a:lnTo>
                    <a:pt x="209" y="2040"/>
                  </a:lnTo>
                  <a:cubicBezTo>
                    <a:pt x="93" y="2108"/>
                    <a:pt x="0" y="2268"/>
                    <a:pt x="0" y="2401"/>
                  </a:cubicBezTo>
                  <a:lnTo>
                    <a:pt x="0" y="2483"/>
                  </a:lnTo>
                  <a:cubicBezTo>
                    <a:pt x="0" y="2577"/>
                    <a:pt x="47" y="2632"/>
                    <a:pt x="114" y="2632"/>
                  </a:cubicBezTo>
                  <a:cubicBezTo>
                    <a:pt x="143" y="2632"/>
                    <a:pt x="175" y="2623"/>
                    <a:pt x="209" y="2603"/>
                  </a:cubicBezTo>
                  <a:lnTo>
                    <a:pt x="3693" y="593"/>
                  </a:lnTo>
                  <a:cubicBezTo>
                    <a:pt x="3806" y="525"/>
                    <a:pt x="3902" y="364"/>
                    <a:pt x="3902" y="230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293459" y="3584562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1"/>
                  </a:moveTo>
                  <a:cubicBezTo>
                    <a:pt x="3756" y="1"/>
                    <a:pt x="3725" y="10"/>
                    <a:pt x="3693" y="28"/>
                  </a:cubicBezTo>
                  <a:lnTo>
                    <a:pt x="209" y="2042"/>
                  </a:lnTo>
                  <a:cubicBezTo>
                    <a:pt x="93" y="2107"/>
                    <a:pt x="0" y="2271"/>
                    <a:pt x="0" y="2403"/>
                  </a:cubicBezTo>
                  <a:lnTo>
                    <a:pt x="0" y="2485"/>
                  </a:lnTo>
                  <a:cubicBezTo>
                    <a:pt x="0" y="2580"/>
                    <a:pt x="47" y="2633"/>
                    <a:pt x="115" y="2633"/>
                  </a:cubicBezTo>
                  <a:cubicBezTo>
                    <a:pt x="143" y="2633"/>
                    <a:pt x="175" y="2624"/>
                    <a:pt x="209" y="2605"/>
                  </a:cubicBezTo>
                  <a:lnTo>
                    <a:pt x="3693" y="592"/>
                  </a:lnTo>
                  <a:cubicBezTo>
                    <a:pt x="3806" y="527"/>
                    <a:pt x="3902" y="366"/>
                    <a:pt x="3902" y="233"/>
                  </a:cubicBezTo>
                  <a:lnTo>
                    <a:pt x="3902" y="151"/>
                  </a:lnTo>
                  <a:cubicBezTo>
                    <a:pt x="3902" y="56"/>
                    <a:pt x="3853" y="1"/>
                    <a:pt x="3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293459" y="363927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4" y="0"/>
                  </a:moveTo>
                  <a:cubicBezTo>
                    <a:pt x="3756" y="0"/>
                    <a:pt x="3725" y="9"/>
                    <a:pt x="3693" y="27"/>
                  </a:cubicBezTo>
                  <a:lnTo>
                    <a:pt x="209" y="2041"/>
                  </a:lnTo>
                  <a:cubicBezTo>
                    <a:pt x="93" y="2106"/>
                    <a:pt x="0" y="2270"/>
                    <a:pt x="0" y="2403"/>
                  </a:cubicBezTo>
                  <a:lnTo>
                    <a:pt x="0" y="2485"/>
                  </a:lnTo>
                  <a:cubicBezTo>
                    <a:pt x="0" y="2579"/>
                    <a:pt x="47" y="2632"/>
                    <a:pt x="115" y="2632"/>
                  </a:cubicBezTo>
                  <a:cubicBezTo>
                    <a:pt x="143" y="2632"/>
                    <a:pt x="175" y="2623"/>
                    <a:pt x="209" y="2604"/>
                  </a:cubicBezTo>
                  <a:lnTo>
                    <a:pt x="3693" y="591"/>
                  </a:lnTo>
                  <a:cubicBezTo>
                    <a:pt x="3806" y="526"/>
                    <a:pt x="3902" y="366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3" y="0"/>
                    <a:pt x="37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956169" y="2356777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0"/>
                  </a:moveTo>
                  <a:cubicBezTo>
                    <a:pt x="3688" y="0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2"/>
                  </a:lnTo>
                  <a:cubicBezTo>
                    <a:pt x="3901" y="82"/>
                    <a:pt x="3831" y="0"/>
                    <a:pt x="3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1956169" y="2545947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7" y="0"/>
                  </a:moveTo>
                  <a:cubicBezTo>
                    <a:pt x="3759" y="0"/>
                    <a:pt x="3727" y="9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9" y="2632"/>
                    <a:pt x="118" y="2632"/>
                  </a:cubicBezTo>
                  <a:cubicBezTo>
                    <a:pt x="145" y="2632"/>
                    <a:pt x="176" y="2624"/>
                    <a:pt x="209" y="2605"/>
                  </a:cubicBezTo>
                  <a:lnTo>
                    <a:pt x="3693" y="591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7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1956169" y="2600606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1"/>
                  </a:moveTo>
                  <a:cubicBezTo>
                    <a:pt x="3759" y="1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8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2"/>
                    <a:pt x="116" y="2632"/>
                  </a:cubicBezTo>
                  <a:cubicBezTo>
                    <a:pt x="144" y="2632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30"/>
                  </a:cubicBezTo>
                  <a:lnTo>
                    <a:pt x="3901" y="148"/>
                  </a:lnTo>
                  <a:cubicBezTo>
                    <a:pt x="3901" y="54"/>
                    <a:pt x="3855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1956169" y="2655216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1956169" y="2709875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1956169" y="2764534"/>
              <a:ext cx="189423" cy="127868"/>
            </a:xfrm>
            <a:custGeom>
              <a:avLst/>
              <a:gdLst/>
              <a:ahLst/>
              <a:cxnLst/>
              <a:rect l="l" t="t" r="r" b="b"/>
              <a:pathLst>
                <a:path w="3902" h="2634" extrusionOk="0">
                  <a:moveTo>
                    <a:pt x="3788" y="1"/>
                  </a:moveTo>
                  <a:cubicBezTo>
                    <a:pt x="3760" y="1"/>
                    <a:pt x="3727" y="11"/>
                    <a:pt x="3693" y="31"/>
                  </a:cubicBezTo>
                  <a:lnTo>
                    <a:pt x="209" y="2041"/>
                  </a:lnTo>
                  <a:cubicBezTo>
                    <a:pt x="96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4"/>
                    <a:pt x="209" y="2604"/>
                  </a:cubicBezTo>
                  <a:lnTo>
                    <a:pt x="3693" y="593"/>
                  </a:lnTo>
                  <a:cubicBezTo>
                    <a:pt x="3810" y="526"/>
                    <a:pt x="3901" y="365"/>
                    <a:pt x="3901" y="231"/>
                  </a:cubicBezTo>
                  <a:lnTo>
                    <a:pt x="3901" y="150"/>
                  </a:lnTo>
                  <a:cubicBezTo>
                    <a:pt x="3901" y="56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287670" y="2165519"/>
              <a:ext cx="189471" cy="259958"/>
            </a:xfrm>
            <a:custGeom>
              <a:avLst/>
              <a:gdLst/>
              <a:ahLst/>
              <a:cxnLst/>
              <a:rect l="l" t="t" r="r" b="b"/>
              <a:pathLst>
                <a:path w="3903" h="5355" extrusionOk="0">
                  <a:moveTo>
                    <a:pt x="3729" y="0"/>
                  </a:moveTo>
                  <a:cubicBezTo>
                    <a:pt x="3687" y="0"/>
                    <a:pt x="3639" y="14"/>
                    <a:pt x="3588" y="43"/>
                  </a:cubicBezTo>
                  <a:lnTo>
                    <a:pt x="311" y="1934"/>
                  </a:lnTo>
                  <a:cubicBezTo>
                    <a:pt x="137" y="2033"/>
                    <a:pt x="1" y="2275"/>
                    <a:pt x="1" y="2473"/>
                  </a:cubicBezTo>
                  <a:lnTo>
                    <a:pt x="1" y="5131"/>
                  </a:lnTo>
                  <a:cubicBezTo>
                    <a:pt x="1" y="5272"/>
                    <a:pt x="70" y="5355"/>
                    <a:pt x="172" y="5355"/>
                  </a:cubicBezTo>
                  <a:cubicBezTo>
                    <a:pt x="214" y="5355"/>
                    <a:pt x="261" y="5341"/>
                    <a:pt x="311" y="5312"/>
                  </a:cubicBezTo>
                  <a:lnTo>
                    <a:pt x="3588" y="3422"/>
                  </a:lnTo>
                  <a:cubicBezTo>
                    <a:pt x="3762" y="3320"/>
                    <a:pt x="3902" y="3080"/>
                    <a:pt x="3902" y="2879"/>
                  </a:cubicBezTo>
                  <a:lnTo>
                    <a:pt x="3902" y="220"/>
                  </a:lnTo>
                  <a:cubicBezTo>
                    <a:pt x="3902" y="80"/>
                    <a:pt x="3832" y="0"/>
                    <a:pt x="3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2287670" y="2354592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0"/>
                  </a:moveTo>
                  <a:cubicBezTo>
                    <a:pt x="3758" y="0"/>
                    <a:pt x="3727" y="9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7"/>
                    <a:pt x="48" y="2632"/>
                    <a:pt x="116" y="2632"/>
                  </a:cubicBezTo>
                  <a:cubicBezTo>
                    <a:pt x="143" y="2632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6"/>
                    <a:pt x="3902" y="362"/>
                    <a:pt x="3902" y="233"/>
                  </a:cubicBezTo>
                  <a:lnTo>
                    <a:pt x="3902" y="148"/>
                  </a:lnTo>
                  <a:cubicBezTo>
                    <a:pt x="3902" y="53"/>
                    <a:pt x="3854" y="0"/>
                    <a:pt x="3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287670" y="2409251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8"/>
                  </a:cubicBezTo>
                  <a:lnTo>
                    <a:pt x="205" y="2042"/>
                  </a:lnTo>
                  <a:cubicBezTo>
                    <a:pt x="93" y="2107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7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5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3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287670" y="246391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6" y="1"/>
                  </a:moveTo>
                  <a:cubicBezTo>
                    <a:pt x="3758" y="1"/>
                    <a:pt x="3727" y="10"/>
                    <a:pt x="3694" y="29"/>
                  </a:cubicBezTo>
                  <a:lnTo>
                    <a:pt x="205" y="2042"/>
                  </a:lnTo>
                  <a:cubicBezTo>
                    <a:pt x="93" y="2108"/>
                    <a:pt x="1" y="2267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3" y="2633"/>
                    <a:pt x="173" y="2624"/>
                    <a:pt x="205" y="2606"/>
                  </a:cubicBezTo>
                  <a:lnTo>
                    <a:pt x="3694" y="592"/>
                  </a:lnTo>
                  <a:cubicBezTo>
                    <a:pt x="3806" y="527"/>
                    <a:pt x="3902" y="363"/>
                    <a:pt x="3902" y="230"/>
                  </a:cubicBezTo>
                  <a:lnTo>
                    <a:pt x="3902" y="148"/>
                  </a:lnTo>
                  <a:cubicBezTo>
                    <a:pt x="3902" y="54"/>
                    <a:pt x="3854" y="1"/>
                    <a:pt x="37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287670" y="2518520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2287670" y="2573179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3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5"/>
                    <a:pt x="3902" y="232"/>
                  </a:cubicBezTo>
                  <a:lnTo>
                    <a:pt x="3902" y="150"/>
                  </a:lnTo>
                  <a:cubicBezTo>
                    <a:pt x="3902" y="56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2287670" y="2627887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0"/>
                  </a:moveTo>
                  <a:cubicBezTo>
                    <a:pt x="3759" y="0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8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3"/>
                  </a:cubicBezTo>
                  <a:lnTo>
                    <a:pt x="3694" y="593"/>
                  </a:lnTo>
                  <a:cubicBezTo>
                    <a:pt x="3806" y="524"/>
                    <a:pt x="3902" y="364"/>
                    <a:pt x="3902" y="231"/>
                  </a:cubicBezTo>
                  <a:lnTo>
                    <a:pt x="3902" y="149"/>
                  </a:lnTo>
                  <a:cubicBezTo>
                    <a:pt x="3902" y="55"/>
                    <a:pt x="3854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2287670" y="2682546"/>
              <a:ext cx="189471" cy="127819"/>
            </a:xfrm>
            <a:custGeom>
              <a:avLst/>
              <a:gdLst/>
              <a:ahLst/>
              <a:cxnLst/>
              <a:rect l="l" t="t" r="r" b="b"/>
              <a:pathLst>
                <a:path w="3903" h="2633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3"/>
                    <a:pt x="205" y="2604"/>
                  </a:cubicBezTo>
                  <a:lnTo>
                    <a:pt x="3694" y="593"/>
                  </a:lnTo>
                  <a:cubicBezTo>
                    <a:pt x="3806" y="525"/>
                    <a:pt x="3902" y="364"/>
                    <a:pt x="3902" y="231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2287670" y="2737204"/>
              <a:ext cx="189471" cy="127868"/>
            </a:xfrm>
            <a:custGeom>
              <a:avLst/>
              <a:gdLst/>
              <a:ahLst/>
              <a:cxnLst/>
              <a:rect l="l" t="t" r="r" b="b"/>
              <a:pathLst>
                <a:path w="3903" h="2634" extrusionOk="0">
                  <a:moveTo>
                    <a:pt x="3787" y="1"/>
                  </a:moveTo>
                  <a:cubicBezTo>
                    <a:pt x="3759" y="1"/>
                    <a:pt x="3727" y="10"/>
                    <a:pt x="3694" y="30"/>
                  </a:cubicBezTo>
                  <a:lnTo>
                    <a:pt x="205" y="2040"/>
                  </a:lnTo>
                  <a:cubicBezTo>
                    <a:pt x="93" y="2109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7" y="2633"/>
                    <a:pt x="114" y="2633"/>
                  </a:cubicBezTo>
                  <a:cubicBezTo>
                    <a:pt x="142" y="2633"/>
                    <a:pt x="173" y="2624"/>
                    <a:pt x="205" y="2604"/>
                  </a:cubicBezTo>
                  <a:lnTo>
                    <a:pt x="3694" y="594"/>
                  </a:lnTo>
                  <a:cubicBezTo>
                    <a:pt x="3806" y="525"/>
                    <a:pt x="3902" y="364"/>
                    <a:pt x="3902" y="232"/>
                  </a:cubicBezTo>
                  <a:lnTo>
                    <a:pt x="3902" y="150"/>
                  </a:lnTo>
                  <a:cubicBezTo>
                    <a:pt x="3902" y="55"/>
                    <a:pt x="3854" y="1"/>
                    <a:pt x="3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956169" y="2958170"/>
              <a:ext cx="189423" cy="260056"/>
            </a:xfrm>
            <a:custGeom>
              <a:avLst/>
              <a:gdLst/>
              <a:ahLst/>
              <a:cxnLst/>
              <a:rect l="l" t="t" r="r" b="b"/>
              <a:pathLst>
                <a:path w="3902" h="5357" extrusionOk="0">
                  <a:moveTo>
                    <a:pt x="3730" y="1"/>
                  </a:moveTo>
                  <a:cubicBezTo>
                    <a:pt x="3688" y="1"/>
                    <a:pt x="3641" y="15"/>
                    <a:pt x="3591" y="45"/>
                  </a:cubicBezTo>
                  <a:lnTo>
                    <a:pt x="314" y="1935"/>
                  </a:lnTo>
                  <a:cubicBezTo>
                    <a:pt x="141" y="2034"/>
                    <a:pt x="1" y="2277"/>
                    <a:pt x="1" y="2475"/>
                  </a:cubicBezTo>
                  <a:lnTo>
                    <a:pt x="1" y="5134"/>
                  </a:lnTo>
                  <a:cubicBezTo>
                    <a:pt x="1" y="5274"/>
                    <a:pt x="72" y="5356"/>
                    <a:pt x="175" y="5356"/>
                  </a:cubicBezTo>
                  <a:cubicBezTo>
                    <a:pt x="217" y="5356"/>
                    <a:pt x="264" y="5343"/>
                    <a:pt x="314" y="5314"/>
                  </a:cubicBezTo>
                  <a:lnTo>
                    <a:pt x="3591" y="3420"/>
                  </a:lnTo>
                  <a:cubicBezTo>
                    <a:pt x="3761" y="3321"/>
                    <a:pt x="3901" y="3079"/>
                    <a:pt x="3901" y="2881"/>
                  </a:cubicBezTo>
                  <a:lnTo>
                    <a:pt x="3901" y="223"/>
                  </a:lnTo>
                  <a:cubicBezTo>
                    <a:pt x="3901" y="83"/>
                    <a:pt x="3831" y="1"/>
                    <a:pt x="3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956169" y="3147340"/>
              <a:ext cx="189423" cy="127770"/>
            </a:xfrm>
            <a:custGeom>
              <a:avLst/>
              <a:gdLst/>
              <a:ahLst/>
              <a:cxnLst/>
              <a:rect l="l" t="t" r="r" b="b"/>
              <a:pathLst>
                <a:path w="3902" h="2632" extrusionOk="0">
                  <a:moveTo>
                    <a:pt x="3787" y="0"/>
                  </a:moveTo>
                  <a:cubicBezTo>
                    <a:pt x="3759" y="0"/>
                    <a:pt x="3727" y="10"/>
                    <a:pt x="3693" y="29"/>
                  </a:cubicBezTo>
                  <a:lnTo>
                    <a:pt x="209" y="2042"/>
                  </a:lnTo>
                  <a:cubicBezTo>
                    <a:pt x="96" y="2107"/>
                    <a:pt x="1" y="2267"/>
                    <a:pt x="1" y="2400"/>
                  </a:cubicBezTo>
                  <a:lnTo>
                    <a:pt x="1" y="2482"/>
                  </a:lnTo>
                  <a:cubicBezTo>
                    <a:pt x="1" y="2576"/>
                    <a:pt x="48" y="2631"/>
                    <a:pt x="116" y="2631"/>
                  </a:cubicBezTo>
                  <a:cubicBezTo>
                    <a:pt x="144" y="2631"/>
                    <a:pt x="176" y="2622"/>
                    <a:pt x="209" y="2602"/>
                  </a:cubicBezTo>
                  <a:lnTo>
                    <a:pt x="3693" y="592"/>
                  </a:lnTo>
                  <a:cubicBezTo>
                    <a:pt x="3810" y="527"/>
                    <a:pt x="3901" y="363"/>
                    <a:pt x="3901" y="229"/>
                  </a:cubicBezTo>
                  <a:lnTo>
                    <a:pt x="3901" y="148"/>
                  </a:lnTo>
                  <a:cubicBezTo>
                    <a:pt x="3901" y="54"/>
                    <a:pt x="3855" y="0"/>
                    <a:pt x="37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956169" y="3201950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0"/>
                  </a:moveTo>
                  <a:cubicBezTo>
                    <a:pt x="3760" y="0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1"/>
                  </a:cubicBezTo>
                  <a:lnTo>
                    <a:pt x="1" y="2483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4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0"/>
                    <a:pt x="3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956169" y="3256609"/>
              <a:ext cx="189423" cy="127819"/>
            </a:xfrm>
            <a:custGeom>
              <a:avLst/>
              <a:gdLst/>
              <a:ahLst/>
              <a:cxnLst/>
              <a:rect l="l" t="t" r="r" b="b"/>
              <a:pathLst>
                <a:path w="3902" h="2633" extrusionOk="0">
                  <a:moveTo>
                    <a:pt x="3788" y="1"/>
                  </a:moveTo>
                  <a:cubicBezTo>
                    <a:pt x="3760" y="1"/>
                    <a:pt x="3727" y="10"/>
                    <a:pt x="3693" y="30"/>
                  </a:cubicBezTo>
                  <a:lnTo>
                    <a:pt x="209" y="2040"/>
                  </a:lnTo>
                  <a:cubicBezTo>
                    <a:pt x="96" y="2108"/>
                    <a:pt x="1" y="2269"/>
                    <a:pt x="1" y="2402"/>
                  </a:cubicBezTo>
                  <a:lnTo>
                    <a:pt x="1" y="2484"/>
                  </a:lnTo>
                  <a:cubicBezTo>
                    <a:pt x="1" y="2578"/>
                    <a:pt x="48" y="2633"/>
                    <a:pt x="116" y="2633"/>
                  </a:cubicBezTo>
                  <a:cubicBezTo>
                    <a:pt x="144" y="2633"/>
                    <a:pt x="176" y="2623"/>
                    <a:pt x="209" y="2603"/>
                  </a:cubicBezTo>
                  <a:lnTo>
                    <a:pt x="3693" y="593"/>
                  </a:lnTo>
                  <a:cubicBezTo>
                    <a:pt x="3810" y="525"/>
                    <a:pt x="3901" y="365"/>
                    <a:pt x="3901" y="231"/>
                  </a:cubicBezTo>
                  <a:lnTo>
                    <a:pt x="3901" y="149"/>
                  </a:lnTo>
                  <a:cubicBezTo>
                    <a:pt x="3901" y="55"/>
                    <a:pt x="3856" y="1"/>
                    <a:pt x="3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628601" y="1862808"/>
              <a:ext cx="155150" cy="430594"/>
            </a:xfrm>
            <a:custGeom>
              <a:avLst/>
              <a:gdLst/>
              <a:ahLst/>
              <a:cxnLst/>
              <a:rect l="l" t="t" r="r" b="b"/>
              <a:pathLst>
                <a:path w="3196" h="8870" extrusionOk="0">
                  <a:moveTo>
                    <a:pt x="3038" y="1"/>
                  </a:moveTo>
                  <a:cubicBezTo>
                    <a:pt x="2991" y="1"/>
                    <a:pt x="2934" y="21"/>
                    <a:pt x="2864" y="60"/>
                  </a:cubicBezTo>
                  <a:lnTo>
                    <a:pt x="2332" y="367"/>
                  </a:lnTo>
                  <a:cubicBezTo>
                    <a:pt x="2212" y="439"/>
                    <a:pt x="2127" y="528"/>
                    <a:pt x="2076" y="637"/>
                  </a:cubicBezTo>
                  <a:cubicBezTo>
                    <a:pt x="2025" y="750"/>
                    <a:pt x="2001" y="886"/>
                    <a:pt x="2001" y="1050"/>
                  </a:cubicBezTo>
                  <a:lnTo>
                    <a:pt x="2001" y="5900"/>
                  </a:lnTo>
                  <a:cubicBezTo>
                    <a:pt x="2001" y="6254"/>
                    <a:pt x="1946" y="6552"/>
                    <a:pt x="1844" y="6784"/>
                  </a:cubicBezTo>
                  <a:cubicBezTo>
                    <a:pt x="1741" y="7020"/>
                    <a:pt x="1578" y="7201"/>
                    <a:pt x="1349" y="7330"/>
                  </a:cubicBezTo>
                  <a:cubicBezTo>
                    <a:pt x="1172" y="7434"/>
                    <a:pt x="1003" y="7485"/>
                    <a:pt x="842" y="7485"/>
                  </a:cubicBezTo>
                  <a:cubicBezTo>
                    <a:pt x="733" y="7485"/>
                    <a:pt x="628" y="7462"/>
                    <a:pt x="527" y="7415"/>
                  </a:cubicBezTo>
                  <a:cubicBezTo>
                    <a:pt x="499" y="7401"/>
                    <a:pt x="475" y="7394"/>
                    <a:pt x="454" y="7394"/>
                  </a:cubicBezTo>
                  <a:cubicBezTo>
                    <a:pt x="439" y="7394"/>
                    <a:pt x="425" y="7398"/>
                    <a:pt x="414" y="7405"/>
                  </a:cubicBezTo>
                  <a:cubicBezTo>
                    <a:pt x="380" y="7426"/>
                    <a:pt x="342" y="7491"/>
                    <a:pt x="305" y="7603"/>
                  </a:cubicBezTo>
                  <a:lnTo>
                    <a:pt x="45" y="8429"/>
                  </a:lnTo>
                  <a:cubicBezTo>
                    <a:pt x="15" y="8511"/>
                    <a:pt x="1" y="8582"/>
                    <a:pt x="1" y="8644"/>
                  </a:cubicBezTo>
                  <a:cubicBezTo>
                    <a:pt x="1" y="8716"/>
                    <a:pt x="25" y="8760"/>
                    <a:pt x="73" y="8777"/>
                  </a:cubicBezTo>
                  <a:cubicBezTo>
                    <a:pt x="211" y="8839"/>
                    <a:pt x="360" y="8869"/>
                    <a:pt x="520" y="8869"/>
                  </a:cubicBezTo>
                  <a:cubicBezTo>
                    <a:pt x="821" y="8869"/>
                    <a:pt x="1160" y="8761"/>
                    <a:pt x="1537" y="8545"/>
                  </a:cubicBezTo>
                  <a:cubicBezTo>
                    <a:pt x="2080" y="8231"/>
                    <a:pt x="2493" y="7777"/>
                    <a:pt x="2776" y="7187"/>
                  </a:cubicBezTo>
                  <a:cubicBezTo>
                    <a:pt x="3055" y="6593"/>
                    <a:pt x="3195" y="5934"/>
                    <a:pt x="3195" y="5210"/>
                  </a:cubicBezTo>
                  <a:lnTo>
                    <a:pt x="3195" y="357"/>
                  </a:lnTo>
                  <a:cubicBezTo>
                    <a:pt x="3195" y="193"/>
                    <a:pt x="3172" y="87"/>
                    <a:pt x="3121" y="33"/>
                  </a:cubicBezTo>
                  <a:cubicBezTo>
                    <a:pt x="3099" y="12"/>
                    <a:pt x="3071" y="1"/>
                    <a:pt x="303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810686" y="1744607"/>
              <a:ext cx="244133" cy="418167"/>
            </a:xfrm>
            <a:custGeom>
              <a:avLst/>
              <a:gdLst/>
              <a:ahLst/>
              <a:cxnLst/>
              <a:rect l="l" t="t" r="r" b="b"/>
              <a:pathLst>
                <a:path w="5029" h="8614" extrusionOk="0">
                  <a:moveTo>
                    <a:pt x="3044" y="1514"/>
                  </a:moveTo>
                  <a:cubicBezTo>
                    <a:pt x="3232" y="1514"/>
                    <a:pt x="3387" y="1600"/>
                    <a:pt x="3510" y="1772"/>
                  </a:cubicBezTo>
                  <a:cubicBezTo>
                    <a:pt x="3735" y="2086"/>
                    <a:pt x="3844" y="2673"/>
                    <a:pt x="3844" y="3540"/>
                  </a:cubicBezTo>
                  <a:cubicBezTo>
                    <a:pt x="3844" y="4406"/>
                    <a:pt x="3735" y="5123"/>
                    <a:pt x="3510" y="5693"/>
                  </a:cubicBezTo>
                  <a:cubicBezTo>
                    <a:pt x="3288" y="6263"/>
                    <a:pt x="2957" y="6673"/>
                    <a:pt x="2519" y="6925"/>
                  </a:cubicBezTo>
                  <a:cubicBezTo>
                    <a:pt x="2319" y="7041"/>
                    <a:pt x="2141" y="7099"/>
                    <a:pt x="1986" y="7099"/>
                  </a:cubicBezTo>
                  <a:cubicBezTo>
                    <a:pt x="1797" y="7099"/>
                    <a:pt x="1641" y="7013"/>
                    <a:pt x="1520" y="6843"/>
                  </a:cubicBezTo>
                  <a:cubicBezTo>
                    <a:pt x="1295" y="6529"/>
                    <a:pt x="1185" y="5942"/>
                    <a:pt x="1185" y="5076"/>
                  </a:cubicBezTo>
                  <a:cubicBezTo>
                    <a:pt x="1185" y="4209"/>
                    <a:pt x="1295" y="3492"/>
                    <a:pt x="1520" y="2922"/>
                  </a:cubicBezTo>
                  <a:cubicBezTo>
                    <a:pt x="1741" y="2352"/>
                    <a:pt x="2076" y="1939"/>
                    <a:pt x="2519" y="1686"/>
                  </a:cubicBezTo>
                  <a:cubicBezTo>
                    <a:pt x="2716" y="1571"/>
                    <a:pt x="2890" y="1514"/>
                    <a:pt x="3044" y="1514"/>
                  </a:cubicBezTo>
                  <a:close/>
                  <a:moveTo>
                    <a:pt x="3623" y="1"/>
                  </a:moveTo>
                  <a:cubicBezTo>
                    <a:pt x="3306" y="1"/>
                    <a:pt x="2938" y="121"/>
                    <a:pt x="2519" y="362"/>
                  </a:cubicBezTo>
                  <a:cubicBezTo>
                    <a:pt x="1700" y="837"/>
                    <a:pt x="1076" y="1539"/>
                    <a:pt x="646" y="2478"/>
                  </a:cubicBezTo>
                  <a:cubicBezTo>
                    <a:pt x="216" y="3414"/>
                    <a:pt x="1" y="4509"/>
                    <a:pt x="1" y="5758"/>
                  </a:cubicBezTo>
                  <a:cubicBezTo>
                    <a:pt x="1" y="7010"/>
                    <a:pt x="216" y="7854"/>
                    <a:pt x="646" y="8294"/>
                  </a:cubicBezTo>
                  <a:cubicBezTo>
                    <a:pt x="854" y="8507"/>
                    <a:pt x="1107" y="8614"/>
                    <a:pt x="1405" y="8614"/>
                  </a:cubicBezTo>
                  <a:cubicBezTo>
                    <a:pt x="1725" y="8614"/>
                    <a:pt x="2096" y="8491"/>
                    <a:pt x="2519" y="8246"/>
                  </a:cubicBezTo>
                  <a:cubicBezTo>
                    <a:pt x="3332" y="7779"/>
                    <a:pt x="3953" y="7076"/>
                    <a:pt x="4383" y="6137"/>
                  </a:cubicBezTo>
                  <a:cubicBezTo>
                    <a:pt x="4813" y="5202"/>
                    <a:pt x="5028" y="4107"/>
                    <a:pt x="5028" y="2857"/>
                  </a:cubicBezTo>
                  <a:cubicBezTo>
                    <a:pt x="5028" y="1604"/>
                    <a:pt x="4813" y="758"/>
                    <a:pt x="4383" y="321"/>
                  </a:cubicBezTo>
                  <a:cubicBezTo>
                    <a:pt x="4174" y="108"/>
                    <a:pt x="3921" y="1"/>
                    <a:pt x="36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083401" y="1602184"/>
              <a:ext cx="202044" cy="441517"/>
            </a:xfrm>
            <a:custGeom>
              <a:avLst/>
              <a:gdLst/>
              <a:ahLst/>
              <a:cxnLst/>
              <a:rect l="l" t="t" r="r" b="b"/>
              <a:pathLst>
                <a:path w="4162" h="9095" extrusionOk="0">
                  <a:moveTo>
                    <a:pt x="2561" y="1614"/>
                  </a:moveTo>
                  <a:cubicBezTo>
                    <a:pt x="2613" y="1614"/>
                    <a:pt x="2658" y="1628"/>
                    <a:pt x="2693" y="1655"/>
                  </a:cubicBezTo>
                  <a:cubicBezTo>
                    <a:pt x="2792" y="1729"/>
                    <a:pt x="2844" y="1917"/>
                    <a:pt x="2844" y="2221"/>
                  </a:cubicBezTo>
                  <a:cubicBezTo>
                    <a:pt x="2844" y="2501"/>
                    <a:pt x="2789" y="2747"/>
                    <a:pt x="2683" y="2955"/>
                  </a:cubicBezTo>
                  <a:cubicBezTo>
                    <a:pt x="2578" y="3166"/>
                    <a:pt x="2430" y="3323"/>
                    <a:pt x="2236" y="3436"/>
                  </a:cubicBezTo>
                  <a:lnTo>
                    <a:pt x="1192" y="4040"/>
                  </a:lnTo>
                  <a:lnTo>
                    <a:pt x="1192" y="2331"/>
                  </a:lnTo>
                  <a:lnTo>
                    <a:pt x="2236" y="1726"/>
                  </a:lnTo>
                  <a:cubicBezTo>
                    <a:pt x="2366" y="1651"/>
                    <a:pt x="2475" y="1614"/>
                    <a:pt x="2561" y="1614"/>
                  </a:cubicBezTo>
                  <a:close/>
                  <a:moveTo>
                    <a:pt x="2625" y="4548"/>
                  </a:moveTo>
                  <a:cubicBezTo>
                    <a:pt x="2691" y="4548"/>
                    <a:pt x="2749" y="4566"/>
                    <a:pt x="2799" y="4604"/>
                  </a:cubicBezTo>
                  <a:cubicBezTo>
                    <a:pt x="2919" y="4695"/>
                    <a:pt x="2980" y="4900"/>
                    <a:pt x="2980" y="5218"/>
                  </a:cubicBezTo>
                  <a:cubicBezTo>
                    <a:pt x="2980" y="5497"/>
                    <a:pt x="2929" y="5757"/>
                    <a:pt x="2827" y="5989"/>
                  </a:cubicBezTo>
                  <a:cubicBezTo>
                    <a:pt x="2721" y="6225"/>
                    <a:pt x="2564" y="6402"/>
                    <a:pt x="2353" y="6521"/>
                  </a:cubicBezTo>
                  <a:lnTo>
                    <a:pt x="1192" y="7194"/>
                  </a:lnTo>
                  <a:lnTo>
                    <a:pt x="1192" y="5296"/>
                  </a:lnTo>
                  <a:lnTo>
                    <a:pt x="2294" y="4658"/>
                  </a:lnTo>
                  <a:cubicBezTo>
                    <a:pt x="2421" y="4584"/>
                    <a:pt x="2531" y="4548"/>
                    <a:pt x="2625" y="4548"/>
                  </a:cubicBezTo>
                  <a:close/>
                  <a:moveTo>
                    <a:pt x="3227" y="0"/>
                  </a:moveTo>
                  <a:cubicBezTo>
                    <a:pt x="3009" y="0"/>
                    <a:pt x="2745" y="89"/>
                    <a:pt x="2438" y="266"/>
                  </a:cubicBezTo>
                  <a:lnTo>
                    <a:pt x="325" y="1487"/>
                  </a:lnTo>
                  <a:cubicBezTo>
                    <a:pt x="209" y="1552"/>
                    <a:pt x="127" y="1641"/>
                    <a:pt x="75" y="1750"/>
                  </a:cubicBezTo>
                  <a:cubicBezTo>
                    <a:pt x="28" y="1863"/>
                    <a:pt x="1" y="1999"/>
                    <a:pt x="1" y="2163"/>
                  </a:cubicBezTo>
                  <a:lnTo>
                    <a:pt x="1" y="8747"/>
                  </a:lnTo>
                  <a:cubicBezTo>
                    <a:pt x="1" y="8911"/>
                    <a:pt x="28" y="9016"/>
                    <a:pt x="75" y="9064"/>
                  </a:cubicBezTo>
                  <a:cubicBezTo>
                    <a:pt x="97" y="9084"/>
                    <a:pt x="125" y="9095"/>
                    <a:pt x="158" y="9095"/>
                  </a:cubicBezTo>
                  <a:cubicBezTo>
                    <a:pt x="203" y="9095"/>
                    <a:pt x="258" y="9076"/>
                    <a:pt x="325" y="9037"/>
                  </a:cubicBezTo>
                  <a:lnTo>
                    <a:pt x="2438" y="7819"/>
                  </a:lnTo>
                  <a:cubicBezTo>
                    <a:pt x="2819" y="7597"/>
                    <a:pt x="3137" y="7317"/>
                    <a:pt x="3393" y="6972"/>
                  </a:cubicBezTo>
                  <a:cubicBezTo>
                    <a:pt x="3652" y="6627"/>
                    <a:pt x="3843" y="6245"/>
                    <a:pt x="3970" y="5832"/>
                  </a:cubicBezTo>
                  <a:cubicBezTo>
                    <a:pt x="4100" y="5419"/>
                    <a:pt x="4161" y="4999"/>
                    <a:pt x="4161" y="4579"/>
                  </a:cubicBezTo>
                  <a:cubicBezTo>
                    <a:pt x="4161" y="3745"/>
                    <a:pt x="3933" y="3328"/>
                    <a:pt x="3475" y="3328"/>
                  </a:cubicBezTo>
                  <a:cubicBezTo>
                    <a:pt x="3457" y="3328"/>
                    <a:pt x="3439" y="3329"/>
                    <a:pt x="3421" y="3330"/>
                  </a:cubicBezTo>
                  <a:cubicBezTo>
                    <a:pt x="3608" y="3105"/>
                    <a:pt x="3755" y="2822"/>
                    <a:pt x="3864" y="2487"/>
                  </a:cubicBezTo>
                  <a:cubicBezTo>
                    <a:pt x="3970" y="2150"/>
                    <a:pt x="4024" y="1808"/>
                    <a:pt x="4024" y="1460"/>
                  </a:cubicBezTo>
                  <a:cubicBezTo>
                    <a:pt x="4024" y="801"/>
                    <a:pt x="3895" y="361"/>
                    <a:pt x="3629" y="139"/>
                  </a:cubicBezTo>
                  <a:cubicBezTo>
                    <a:pt x="3519" y="46"/>
                    <a:pt x="3384" y="0"/>
                    <a:pt x="32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2291796" y="1478789"/>
              <a:ext cx="187335" cy="426177"/>
            </a:xfrm>
            <a:custGeom>
              <a:avLst/>
              <a:gdLst/>
              <a:ahLst/>
              <a:cxnLst/>
              <a:rect l="l" t="t" r="r" b="b"/>
              <a:pathLst>
                <a:path w="3859" h="8779" extrusionOk="0">
                  <a:moveTo>
                    <a:pt x="3218" y="1"/>
                  </a:moveTo>
                  <a:cubicBezTo>
                    <a:pt x="2887" y="1"/>
                    <a:pt x="2479" y="141"/>
                    <a:pt x="1991" y="421"/>
                  </a:cubicBezTo>
                  <a:cubicBezTo>
                    <a:pt x="1448" y="736"/>
                    <a:pt x="1008" y="1176"/>
                    <a:pt x="677" y="1739"/>
                  </a:cubicBezTo>
                  <a:cubicBezTo>
                    <a:pt x="346" y="2305"/>
                    <a:pt x="179" y="2940"/>
                    <a:pt x="179" y="3644"/>
                  </a:cubicBezTo>
                  <a:cubicBezTo>
                    <a:pt x="179" y="4067"/>
                    <a:pt x="247" y="4384"/>
                    <a:pt x="387" y="4596"/>
                  </a:cubicBezTo>
                  <a:cubicBezTo>
                    <a:pt x="523" y="4811"/>
                    <a:pt x="697" y="4947"/>
                    <a:pt x="913" y="5009"/>
                  </a:cubicBezTo>
                  <a:cubicBezTo>
                    <a:pt x="1127" y="5070"/>
                    <a:pt x="1387" y="5101"/>
                    <a:pt x="1694" y="5101"/>
                  </a:cubicBezTo>
                  <a:cubicBezTo>
                    <a:pt x="1960" y="5104"/>
                    <a:pt x="2155" y="5118"/>
                    <a:pt x="2281" y="5139"/>
                  </a:cubicBezTo>
                  <a:cubicBezTo>
                    <a:pt x="2411" y="5163"/>
                    <a:pt x="2507" y="5217"/>
                    <a:pt x="2571" y="5306"/>
                  </a:cubicBezTo>
                  <a:cubicBezTo>
                    <a:pt x="2636" y="5394"/>
                    <a:pt x="2667" y="5538"/>
                    <a:pt x="2667" y="5739"/>
                  </a:cubicBezTo>
                  <a:cubicBezTo>
                    <a:pt x="2667" y="6032"/>
                    <a:pt x="2602" y="6289"/>
                    <a:pt x="2466" y="6503"/>
                  </a:cubicBezTo>
                  <a:cubicBezTo>
                    <a:pt x="2332" y="6719"/>
                    <a:pt x="2124" y="6906"/>
                    <a:pt x="1848" y="7067"/>
                  </a:cubicBezTo>
                  <a:cubicBezTo>
                    <a:pt x="1609" y="7203"/>
                    <a:pt x="1377" y="7292"/>
                    <a:pt x="1148" y="7326"/>
                  </a:cubicBezTo>
                  <a:cubicBezTo>
                    <a:pt x="1051" y="7342"/>
                    <a:pt x="959" y="7350"/>
                    <a:pt x="871" y="7350"/>
                  </a:cubicBezTo>
                  <a:cubicBezTo>
                    <a:pt x="749" y="7350"/>
                    <a:pt x="637" y="7334"/>
                    <a:pt x="533" y="7302"/>
                  </a:cubicBezTo>
                  <a:cubicBezTo>
                    <a:pt x="509" y="7293"/>
                    <a:pt x="488" y="7287"/>
                    <a:pt x="469" y="7287"/>
                  </a:cubicBezTo>
                  <a:cubicBezTo>
                    <a:pt x="453" y="7287"/>
                    <a:pt x="438" y="7291"/>
                    <a:pt x="424" y="7299"/>
                  </a:cubicBezTo>
                  <a:cubicBezTo>
                    <a:pt x="390" y="7319"/>
                    <a:pt x="360" y="7374"/>
                    <a:pt x="333" y="7466"/>
                  </a:cubicBezTo>
                  <a:lnTo>
                    <a:pt x="35" y="8357"/>
                  </a:lnTo>
                  <a:cubicBezTo>
                    <a:pt x="11" y="8432"/>
                    <a:pt x="1" y="8490"/>
                    <a:pt x="1" y="8534"/>
                  </a:cubicBezTo>
                  <a:cubicBezTo>
                    <a:pt x="1" y="8600"/>
                    <a:pt x="35" y="8654"/>
                    <a:pt x="107" y="8695"/>
                  </a:cubicBezTo>
                  <a:cubicBezTo>
                    <a:pt x="227" y="8751"/>
                    <a:pt x="368" y="8778"/>
                    <a:pt x="530" y="8778"/>
                  </a:cubicBezTo>
                  <a:cubicBezTo>
                    <a:pt x="654" y="8778"/>
                    <a:pt x="791" y="8762"/>
                    <a:pt x="940" y="8729"/>
                  </a:cubicBezTo>
                  <a:cubicBezTo>
                    <a:pt x="1284" y="8654"/>
                    <a:pt x="1643" y="8507"/>
                    <a:pt x="2018" y="8288"/>
                  </a:cubicBezTo>
                  <a:cubicBezTo>
                    <a:pt x="2615" y="7944"/>
                    <a:pt x="3069" y="7490"/>
                    <a:pt x="3387" y="6927"/>
                  </a:cubicBezTo>
                  <a:cubicBezTo>
                    <a:pt x="3701" y="6367"/>
                    <a:pt x="3858" y="5763"/>
                    <a:pt x="3858" y="5118"/>
                  </a:cubicBezTo>
                  <a:cubicBezTo>
                    <a:pt x="3858" y="4688"/>
                    <a:pt x="3803" y="4367"/>
                    <a:pt x="3698" y="4156"/>
                  </a:cubicBezTo>
                  <a:cubicBezTo>
                    <a:pt x="3589" y="3944"/>
                    <a:pt x="3431" y="3804"/>
                    <a:pt x="3230" y="3732"/>
                  </a:cubicBezTo>
                  <a:cubicBezTo>
                    <a:pt x="3028" y="3657"/>
                    <a:pt x="2752" y="3616"/>
                    <a:pt x="2401" y="3606"/>
                  </a:cubicBezTo>
                  <a:lnTo>
                    <a:pt x="2199" y="3599"/>
                  </a:lnTo>
                  <a:cubicBezTo>
                    <a:pt x="1974" y="3596"/>
                    <a:pt x="1807" y="3582"/>
                    <a:pt x="1701" y="3558"/>
                  </a:cubicBezTo>
                  <a:cubicBezTo>
                    <a:pt x="1595" y="3534"/>
                    <a:pt x="1513" y="3480"/>
                    <a:pt x="1451" y="3391"/>
                  </a:cubicBezTo>
                  <a:cubicBezTo>
                    <a:pt x="1393" y="3306"/>
                    <a:pt x="1363" y="3166"/>
                    <a:pt x="1363" y="2971"/>
                  </a:cubicBezTo>
                  <a:cubicBezTo>
                    <a:pt x="1363" y="2395"/>
                    <a:pt x="1623" y="1954"/>
                    <a:pt x="2141" y="1658"/>
                  </a:cubicBezTo>
                  <a:cubicBezTo>
                    <a:pt x="2417" y="1498"/>
                    <a:pt x="2665" y="1418"/>
                    <a:pt x="2886" y="1418"/>
                  </a:cubicBezTo>
                  <a:cubicBezTo>
                    <a:pt x="3001" y="1418"/>
                    <a:pt x="3109" y="1440"/>
                    <a:pt x="3209" y="1483"/>
                  </a:cubicBezTo>
                  <a:cubicBezTo>
                    <a:pt x="3232" y="1494"/>
                    <a:pt x="3253" y="1499"/>
                    <a:pt x="3271" y="1499"/>
                  </a:cubicBezTo>
                  <a:cubicBezTo>
                    <a:pt x="3288" y="1499"/>
                    <a:pt x="3304" y="1495"/>
                    <a:pt x="3318" y="1486"/>
                  </a:cubicBezTo>
                  <a:cubicBezTo>
                    <a:pt x="3349" y="1469"/>
                    <a:pt x="3384" y="1415"/>
                    <a:pt x="3411" y="1323"/>
                  </a:cubicBezTo>
                  <a:lnTo>
                    <a:pt x="3707" y="429"/>
                  </a:lnTo>
                  <a:cubicBezTo>
                    <a:pt x="3732" y="357"/>
                    <a:pt x="3742" y="299"/>
                    <a:pt x="3742" y="254"/>
                  </a:cubicBezTo>
                  <a:cubicBezTo>
                    <a:pt x="3742" y="196"/>
                    <a:pt x="3707" y="142"/>
                    <a:pt x="3636" y="94"/>
                  </a:cubicBezTo>
                  <a:cubicBezTo>
                    <a:pt x="3514" y="32"/>
                    <a:pt x="3374" y="1"/>
                    <a:pt x="3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3092368" y="751331"/>
              <a:ext cx="710165" cy="1752620"/>
            </a:xfrm>
            <a:custGeom>
              <a:avLst/>
              <a:gdLst/>
              <a:ahLst/>
              <a:cxnLst/>
              <a:rect l="l" t="t" r="r" b="b"/>
              <a:pathLst>
                <a:path w="14629" h="36103" extrusionOk="0">
                  <a:moveTo>
                    <a:pt x="13307" y="0"/>
                  </a:moveTo>
                  <a:cubicBezTo>
                    <a:pt x="13224" y="0"/>
                    <a:pt x="13130" y="28"/>
                    <a:pt x="13031" y="87"/>
                  </a:cubicBezTo>
                  <a:lnTo>
                    <a:pt x="625" y="7265"/>
                  </a:lnTo>
                  <a:cubicBezTo>
                    <a:pt x="280" y="7462"/>
                    <a:pt x="1" y="7950"/>
                    <a:pt x="1" y="8346"/>
                  </a:cubicBezTo>
                  <a:lnTo>
                    <a:pt x="1" y="33916"/>
                  </a:lnTo>
                  <a:cubicBezTo>
                    <a:pt x="1" y="34115"/>
                    <a:pt x="72" y="34255"/>
                    <a:pt x="185" y="34319"/>
                  </a:cubicBezTo>
                  <a:lnTo>
                    <a:pt x="1158" y="34882"/>
                  </a:lnTo>
                  <a:cubicBezTo>
                    <a:pt x="1158" y="34882"/>
                    <a:pt x="1161" y="34882"/>
                    <a:pt x="1165" y="34885"/>
                  </a:cubicBezTo>
                  <a:lnTo>
                    <a:pt x="1178" y="34893"/>
                  </a:lnTo>
                  <a:lnTo>
                    <a:pt x="1178" y="34889"/>
                  </a:lnTo>
                  <a:cubicBezTo>
                    <a:pt x="1222" y="34913"/>
                    <a:pt x="1273" y="34925"/>
                    <a:pt x="1329" y="34925"/>
                  </a:cubicBezTo>
                  <a:cubicBezTo>
                    <a:pt x="1411" y="34925"/>
                    <a:pt x="1504" y="34898"/>
                    <a:pt x="1601" y="34841"/>
                  </a:cubicBezTo>
                  <a:lnTo>
                    <a:pt x="4878" y="32947"/>
                  </a:lnTo>
                  <a:lnTo>
                    <a:pt x="4878" y="34916"/>
                  </a:lnTo>
                  <a:cubicBezTo>
                    <a:pt x="4878" y="35268"/>
                    <a:pt x="4933" y="35469"/>
                    <a:pt x="5025" y="35524"/>
                  </a:cubicBezTo>
                  <a:lnTo>
                    <a:pt x="5021" y="35524"/>
                  </a:lnTo>
                  <a:lnTo>
                    <a:pt x="5990" y="36084"/>
                  </a:lnTo>
                  <a:lnTo>
                    <a:pt x="5994" y="36087"/>
                  </a:lnTo>
                  <a:lnTo>
                    <a:pt x="6004" y="36093"/>
                  </a:lnTo>
                  <a:lnTo>
                    <a:pt x="6004" y="36090"/>
                  </a:lnTo>
                  <a:cubicBezTo>
                    <a:pt x="6019" y="36098"/>
                    <a:pt x="6035" y="36102"/>
                    <a:pt x="6052" y="36102"/>
                  </a:cubicBezTo>
                  <a:cubicBezTo>
                    <a:pt x="6158" y="36102"/>
                    <a:pt x="6299" y="35943"/>
                    <a:pt x="6455" y="35616"/>
                  </a:cubicBezTo>
                  <a:lnTo>
                    <a:pt x="8779" y="30695"/>
                  </a:lnTo>
                  <a:lnTo>
                    <a:pt x="14008" y="27661"/>
                  </a:lnTo>
                  <a:cubicBezTo>
                    <a:pt x="14349" y="27462"/>
                    <a:pt x="14629" y="26974"/>
                    <a:pt x="14629" y="26579"/>
                  </a:cubicBezTo>
                  <a:lnTo>
                    <a:pt x="14629" y="1008"/>
                  </a:lnTo>
                  <a:cubicBezTo>
                    <a:pt x="14629" y="814"/>
                    <a:pt x="14561" y="674"/>
                    <a:pt x="14451" y="609"/>
                  </a:cubicBezTo>
                  <a:lnTo>
                    <a:pt x="14448" y="605"/>
                  </a:lnTo>
                  <a:lnTo>
                    <a:pt x="13472" y="42"/>
                  </a:lnTo>
                  <a:cubicBezTo>
                    <a:pt x="13424" y="15"/>
                    <a:pt x="13369" y="0"/>
                    <a:pt x="133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3108921" y="752544"/>
              <a:ext cx="683659" cy="363214"/>
            </a:xfrm>
            <a:custGeom>
              <a:avLst/>
              <a:gdLst/>
              <a:ahLst/>
              <a:cxnLst/>
              <a:rect l="l" t="t" r="r" b="b"/>
              <a:pathLst>
                <a:path w="14083" h="7482" extrusionOk="0">
                  <a:moveTo>
                    <a:pt x="251" y="7260"/>
                  </a:moveTo>
                  <a:cubicBezTo>
                    <a:pt x="161" y="7317"/>
                    <a:pt x="76" y="7393"/>
                    <a:pt x="1" y="7481"/>
                  </a:cubicBezTo>
                  <a:cubicBezTo>
                    <a:pt x="76" y="7393"/>
                    <a:pt x="161" y="7317"/>
                    <a:pt x="251" y="7260"/>
                  </a:cubicBezTo>
                  <a:close/>
                  <a:moveTo>
                    <a:pt x="13097" y="0"/>
                  </a:moveTo>
                  <a:cubicBezTo>
                    <a:pt x="13111" y="7"/>
                    <a:pt x="13120" y="11"/>
                    <a:pt x="13131" y="17"/>
                  </a:cubicBezTo>
                  <a:lnTo>
                    <a:pt x="13131" y="17"/>
                  </a:lnTo>
                  <a:lnTo>
                    <a:pt x="14083" y="570"/>
                  </a:lnTo>
                  <a:lnTo>
                    <a:pt x="14083" y="570"/>
                  </a:lnTo>
                  <a:lnTo>
                    <a:pt x="13131" y="17"/>
                  </a:lnTo>
                  <a:cubicBezTo>
                    <a:pt x="13120" y="11"/>
                    <a:pt x="13111" y="7"/>
                    <a:pt x="130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3101640" y="751379"/>
              <a:ext cx="690941" cy="402147"/>
            </a:xfrm>
            <a:custGeom>
              <a:avLst/>
              <a:gdLst/>
              <a:ahLst/>
              <a:cxnLst/>
              <a:rect l="l" t="t" r="r" b="b"/>
              <a:pathLst>
                <a:path w="14233" h="8284" extrusionOk="0">
                  <a:moveTo>
                    <a:pt x="13117" y="1"/>
                  </a:moveTo>
                  <a:cubicBezTo>
                    <a:pt x="13035" y="1"/>
                    <a:pt x="12940" y="28"/>
                    <a:pt x="12840" y="86"/>
                  </a:cubicBezTo>
                  <a:lnTo>
                    <a:pt x="434" y="7267"/>
                  </a:lnTo>
                  <a:cubicBezTo>
                    <a:pt x="421" y="7270"/>
                    <a:pt x="410" y="7277"/>
                    <a:pt x="401" y="7284"/>
                  </a:cubicBezTo>
                  <a:cubicBezTo>
                    <a:pt x="311" y="7341"/>
                    <a:pt x="226" y="7417"/>
                    <a:pt x="151" y="7505"/>
                  </a:cubicBezTo>
                  <a:cubicBezTo>
                    <a:pt x="97" y="7571"/>
                    <a:pt x="45" y="7642"/>
                    <a:pt x="1" y="7721"/>
                  </a:cubicBezTo>
                  <a:lnTo>
                    <a:pt x="977" y="8283"/>
                  </a:lnTo>
                  <a:cubicBezTo>
                    <a:pt x="1089" y="8093"/>
                    <a:pt x="1240" y="7925"/>
                    <a:pt x="1407" y="7830"/>
                  </a:cubicBezTo>
                  <a:lnTo>
                    <a:pt x="13817" y="649"/>
                  </a:lnTo>
                  <a:cubicBezTo>
                    <a:pt x="13916" y="591"/>
                    <a:pt x="14011" y="563"/>
                    <a:pt x="14096" y="563"/>
                  </a:cubicBezTo>
                  <a:cubicBezTo>
                    <a:pt x="14144" y="563"/>
                    <a:pt x="14192" y="574"/>
                    <a:pt x="14233" y="594"/>
                  </a:cubicBezTo>
                  <a:lnTo>
                    <a:pt x="13281" y="41"/>
                  </a:lnTo>
                  <a:cubicBezTo>
                    <a:pt x="13270" y="35"/>
                    <a:pt x="13261" y="31"/>
                    <a:pt x="13247" y="24"/>
                  </a:cubicBezTo>
                  <a:cubicBezTo>
                    <a:pt x="13209" y="7"/>
                    <a:pt x="13165" y="1"/>
                    <a:pt x="13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3336103" y="2475755"/>
              <a:ext cx="46943" cy="27185"/>
            </a:xfrm>
            <a:custGeom>
              <a:avLst/>
              <a:gdLst/>
              <a:ahLst/>
              <a:cxnLst/>
              <a:rect l="l" t="t" r="r" b="b"/>
              <a:pathLst>
                <a:path w="967" h="560" extrusionOk="0">
                  <a:moveTo>
                    <a:pt x="0" y="0"/>
                  </a:moveTo>
                  <a:lnTo>
                    <a:pt x="966" y="560"/>
                  </a:lnTo>
                  <a:lnTo>
                    <a:pt x="963" y="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3329113" y="2323283"/>
              <a:ext cx="53739" cy="179519"/>
            </a:xfrm>
            <a:custGeom>
              <a:avLst/>
              <a:gdLst/>
              <a:ahLst/>
              <a:cxnLst/>
              <a:rect l="l" t="t" r="r" b="b"/>
              <a:pathLst>
                <a:path w="1107" h="3698" extrusionOk="0">
                  <a:moveTo>
                    <a:pt x="977" y="1"/>
                  </a:moveTo>
                  <a:lnTo>
                    <a:pt x="1" y="568"/>
                  </a:lnTo>
                  <a:lnTo>
                    <a:pt x="1" y="2533"/>
                  </a:lnTo>
                  <a:cubicBezTo>
                    <a:pt x="1" y="2882"/>
                    <a:pt x="56" y="3086"/>
                    <a:pt x="144" y="3141"/>
                  </a:cubicBezTo>
                  <a:lnTo>
                    <a:pt x="1107" y="3697"/>
                  </a:lnTo>
                  <a:cubicBezTo>
                    <a:pt x="1025" y="3625"/>
                    <a:pt x="977" y="3428"/>
                    <a:pt x="977" y="3100"/>
                  </a:cubicBez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3098388" y="2414931"/>
              <a:ext cx="3010" cy="2379"/>
            </a:xfrm>
            <a:custGeom>
              <a:avLst/>
              <a:gdLst/>
              <a:ahLst/>
              <a:cxnLst/>
              <a:rect l="l" t="t" r="r" b="b"/>
              <a:pathLst>
                <a:path w="62" h="49" extrusionOk="0">
                  <a:moveTo>
                    <a:pt x="1" y="1"/>
                  </a:moveTo>
                  <a:cubicBezTo>
                    <a:pt x="18" y="18"/>
                    <a:pt x="38" y="35"/>
                    <a:pt x="58" y="48"/>
                  </a:cubicBezTo>
                  <a:lnTo>
                    <a:pt x="61" y="48"/>
                  </a:lnTo>
                  <a:cubicBezTo>
                    <a:pt x="38" y="35"/>
                    <a:pt x="18" y="18"/>
                    <a:pt x="1" y="1"/>
                  </a:cubicBez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3092368" y="1126127"/>
              <a:ext cx="56749" cy="1318725"/>
            </a:xfrm>
            <a:custGeom>
              <a:avLst/>
              <a:gdLst/>
              <a:ahLst/>
              <a:cxnLst/>
              <a:rect l="l" t="t" r="r" b="b"/>
              <a:pathLst>
                <a:path w="1169" h="27165" extrusionOk="0">
                  <a:moveTo>
                    <a:pt x="192" y="1"/>
                  </a:moveTo>
                  <a:cubicBezTo>
                    <a:pt x="75" y="199"/>
                    <a:pt x="1" y="424"/>
                    <a:pt x="1" y="625"/>
                  </a:cubicBezTo>
                  <a:lnTo>
                    <a:pt x="1" y="26195"/>
                  </a:lnTo>
                  <a:cubicBezTo>
                    <a:pt x="1" y="26353"/>
                    <a:pt x="48" y="26475"/>
                    <a:pt x="124" y="26550"/>
                  </a:cubicBezTo>
                  <a:cubicBezTo>
                    <a:pt x="141" y="26567"/>
                    <a:pt x="161" y="26584"/>
                    <a:pt x="185" y="26598"/>
                  </a:cubicBezTo>
                  <a:lnTo>
                    <a:pt x="1158" y="27161"/>
                  </a:lnTo>
                  <a:cubicBezTo>
                    <a:pt x="1161" y="27161"/>
                    <a:pt x="1161" y="27164"/>
                    <a:pt x="1165" y="27164"/>
                  </a:cubicBezTo>
                  <a:cubicBezTo>
                    <a:pt x="1049" y="27100"/>
                    <a:pt x="977" y="26960"/>
                    <a:pt x="977" y="26759"/>
                  </a:cubicBezTo>
                  <a:lnTo>
                    <a:pt x="977" y="1188"/>
                  </a:lnTo>
                  <a:cubicBezTo>
                    <a:pt x="977" y="987"/>
                    <a:pt x="1049" y="762"/>
                    <a:pt x="1168" y="563"/>
                  </a:cubicBezTo>
                  <a:lnTo>
                    <a:pt x="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34405" y="940501"/>
              <a:ext cx="473556" cy="579870"/>
            </a:xfrm>
            <a:custGeom>
              <a:avLst/>
              <a:gdLst/>
              <a:ahLst/>
              <a:cxnLst/>
              <a:rect l="l" t="t" r="r" b="b"/>
              <a:pathLst>
                <a:path w="9755" h="11945" extrusionOk="0">
                  <a:moveTo>
                    <a:pt x="9467" y="1"/>
                  </a:moveTo>
                  <a:cubicBezTo>
                    <a:pt x="9397" y="1"/>
                    <a:pt x="9319" y="23"/>
                    <a:pt x="9236" y="71"/>
                  </a:cubicBezTo>
                  <a:lnTo>
                    <a:pt x="522" y="5118"/>
                  </a:lnTo>
                  <a:cubicBezTo>
                    <a:pt x="235" y="5285"/>
                    <a:pt x="0" y="5688"/>
                    <a:pt x="0" y="6019"/>
                  </a:cubicBezTo>
                  <a:lnTo>
                    <a:pt x="0" y="11575"/>
                  </a:lnTo>
                  <a:cubicBezTo>
                    <a:pt x="0" y="11810"/>
                    <a:pt x="117" y="11945"/>
                    <a:pt x="288" y="11945"/>
                  </a:cubicBezTo>
                  <a:cubicBezTo>
                    <a:pt x="358" y="11945"/>
                    <a:pt x="438" y="11922"/>
                    <a:pt x="522" y="11873"/>
                  </a:cubicBezTo>
                  <a:lnTo>
                    <a:pt x="9236" y="6828"/>
                  </a:lnTo>
                  <a:cubicBezTo>
                    <a:pt x="9522" y="6660"/>
                    <a:pt x="9754" y="6258"/>
                    <a:pt x="9754" y="5927"/>
                  </a:cubicBezTo>
                  <a:lnTo>
                    <a:pt x="9754" y="370"/>
                  </a:lnTo>
                  <a:cubicBezTo>
                    <a:pt x="9754" y="136"/>
                    <a:pt x="9637" y="1"/>
                    <a:pt x="9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3234405" y="1323016"/>
              <a:ext cx="473556" cy="306173"/>
            </a:xfrm>
            <a:custGeom>
              <a:avLst/>
              <a:gdLst/>
              <a:ahLst/>
              <a:cxnLst/>
              <a:rect l="l" t="t" r="r" b="b"/>
              <a:pathLst>
                <a:path w="9755" h="6307" extrusionOk="0">
                  <a:moveTo>
                    <a:pt x="9478" y="0"/>
                  </a:moveTo>
                  <a:cubicBezTo>
                    <a:pt x="9405" y="0"/>
                    <a:pt x="9321" y="24"/>
                    <a:pt x="9231" y="75"/>
                  </a:cubicBezTo>
                  <a:lnTo>
                    <a:pt x="522" y="5105"/>
                  </a:lnTo>
                  <a:cubicBezTo>
                    <a:pt x="235" y="5272"/>
                    <a:pt x="0" y="5658"/>
                    <a:pt x="0" y="5968"/>
                  </a:cubicBezTo>
                  <a:cubicBezTo>
                    <a:pt x="0" y="6184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1"/>
                  </a:cubicBezTo>
                  <a:lnTo>
                    <a:pt x="9231" y="1201"/>
                  </a:lnTo>
                  <a:cubicBezTo>
                    <a:pt x="9522" y="1037"/>
                    <a:pt x="9754" y="648"/>
                    <a:pt x="9754" y="337"/>
                  </a:cubicBezTo>
                  <a:cubicBezTo>
                    <a:pt x="9754" y="122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3234405" y="1432285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6"/>
                  </a:lnTo>
                  <a:cubicBezTo>
                    <a:pt x="235" y="5270"/>
                    <a:pt x="0" y="5659"/>
                    <a:pt x="0" y="5970"/>
                  </a:cubicBezTo>
                  <a:cubicBezTo>
                    <a:pt x="0" y="6185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8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3234405" y="1541603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1"/>
                  </a:moveTo>
                  <a:cubicBezTo>
                    <a:pt x="9405" y="1"/>
                    <a:pt x="9321" y="25"/>
                    <a:pt x="9231" y="77"/>
                  </a:cubicBezTo>
                  <a:lnTo>
                    <a:pt x="522" y="5107"/>
                  </a:lnTo>
                  <a:cubicBezTo>
                    <a:pt x="235" y="5271"/>
                    <a:pt x="0" y="5660"/>
                    <a:pt x="0" y="5970"/>
                  </a:cubicBezTo>
                  <a:cubicBezTo>
                    <a:pt x="0" y="6186"/>
                    <a:pt x="113" y="6308"/>
                    <a:pt x="277" y="6308"/>
                  </a:cubicBezTo>
                  <a:cubicBezTo>
                    <a:pt x="350" y="6308"/>
                    <a:pt x="434" y="6284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1"/>
                    <a:pt x="94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3234405" y="1650969"/>
              <a:ext cx="473556" cy="306222"/>
            </a:xfrm>
            <a:custGeom>
              <a:avLst/>
              <a:gdLst/>
              <a:ahLst/>
              <a:cxnLst/>
              <a:rect l="l" t="t" r="r" b="b"/>
              <a:pathLst>
                <a:path w="9755" h="6308" extrusionOk="0">
                  <a:moveTo>
                    <a:pt x="9478" y="0"/>
                  </a:moveTo>
                  <a:cubicBezTo>
                    <a:pt x="9405" y="0"/>
                    <a:pt x="9321" y="25"/>
                    <a:pt x="9231" y="76"/>
                  </a:cubicBezTo>
                  <a:lnTo>
                    <a:pt x="522" y="5107"/>
                  </a:lnTo>
                  <a:cubicBezTo>
                    <a:pt x="235" y="5270"/>
                    <a:pt x="0" y="5656"/>
                    <a:pt x="0" y="5970"/>
                  </a:cubicBezTo>
                  <a:cubicBezTo>
                    <a:pt x="0" y="6186"/>
                    <a:pt x="113" y="6307"/>
                    <a:pt x="277" y="6307"/>
                  </a:cubicBezTo>
                  <a:cubicBezTo>
                    <a:pt x="350" y="6307"/>
                    <a:pt x="434" y="6283"/>
                    <a:pt x="522" y="6233"/>
                  </a:cubicBezTo>
                  <a:lnTo>
                    <a:pt x="9231" y="1203"/>
                  </a:lnTo>
                  <a:cubicBezTo>
                    <a:pt x="9522" y="1035"/>
                    <a:pt x="9754" y="650"/>
                    <a:pt x="9754" y="339"/>
                  </a:cubicBezTo>
                  <a:cubicBezTo>
                    <a:pt x="9754" y="124"/>
                    <a:pt x="9643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3234405" y="1978971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8" y="1"/>
                  </a:moveTo>
                  <a:cubicBezTo>
                    <a:pt x="1605" y="1"/>
                    <a:pt x="1522" y="25"/>
                    <a:pt x="1433" y="77"/>
                  </a:cubicBezTo>
                  <a:lnTo>
                    <a:pt x="522" y="602"/>
                  </a:lnTo>
                  <a:cubicBezTo>
                    <a:pt x="235" y="766"/>
                    <a:pt x="0" y="1155"/>
                    <a:pt x="0" y="1466"/>
                  </a:cubicBezTo>
                  <a:cubicBezTo>
                    <a:pt x="0" y="1681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8"/>
                  </a:cubicBezTo>
                  <a:lnTo>
                    <a:pt x="1433" y="1203"/>
                  </a:lnTo>
                  <a:cubicBezTo>
                    <a:pt x="1720" y="1036"/>
                    <a:pt x="1952" y="651"/>
                    <a:pt x="1952" y="339"/>
                  </a:cubicBezTo>
                  <a:cubicBezTo>
                    <a:pt x="1952" y="124"/>
                    <a:pt x="1841" y="1"/>
                    <a:pt x="16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3393238" y="1760287"/>
              <a:ext cx="314717" cy="214763"/>
            </a:xfrm>
            <a:custGeom>
              <a:avLst/>
              <a:gdLst/>
              <a:ahLst/>
              <a:cxnLst/>
              <a:rect l="l" t="t" r="r" b="b"/>
              <a:pathLst>
                <a:path w="6483" h="4424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301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50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3234405" y="2088288"/>
              <a:ext cx="94760" cy="87575"/>
            </a:xfrm>
            <a:custGeom>
              <a:avLst/>
              <a:gdLst/>
              <a:ahLst/>
              <a:cxnLst/>
              <a:rect l="l" t="t" r="r" b="b"/>
              <a:pathLst>
                <a:path w="1952" h="1804" extrusionOk="0">
                  <a:moveTo>
                    <a:pt x="1679" y="1"/>
                  </a:moveTo>
                  <a:cubicBezTo>
                    <a:pt x="1606" y="1"/>
                    <a:pt x="1522" y="26"/>
                    <a:pt x="1433" y="78"/>
                  </a:cubicBezTo>
                  <a:lnTo>
                    <a:pt x="522" y="603"/>
                  </a:lnTo>
                  <a:cubicBezTo>
                    <a:pt x="235" y="767"/>
                    <a:pt x="0" y="1152"/>
                    <a:pt x="0" y="1466"/>
                  </a:cubicBezTo>
                  <a:cubicBezTo>
                    <a:pt x="0" y="1682"/>
                    <a:pt x="113" y="1803"/>
                    <a:pt x="277" y="1803"/>
                  </a:cubicBezTo>
                  <a:cubicBezTo>
                    <a:pt x="350" y="1803"/>
                    <a:pt x="434" y="1779"/>
                    <a:pt x="522" y="1729"/>
                  </a:cubicBezTo>
                  <a:lnTo>
                    <a:pt x="1433" y="1200"/>
                  </a:lnTo>
                  <a:cubicBezTo>
                    <a:pt x="1720" y="1036"/>
                    <a:pt x="1952" y="651"/>
                    <a:pt x="1952" y="340"/>
                  </a:cubicBezTo>
                  <a:cubicBezTo>
                    <a:pt x="1952" y="123"/>
                    <a:pt x="1842" y="1"/>
                    <a:pt x="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3393238" y="1869653"/>
              <a:ext cx="314717" cy="214715"/>
            </a:xfrm>
            <a:custGeom>
              <a:avLst/>
              <a:gdLst/>
              <a:ahLst/>
              <a:cxnLst/>
              <a:rect l="l" t="t" r="r" b="b"/>
              <a:pathLst>
                <a:path w="6483" h="4423" extrusionOk="0">
                  <a:moveTo>
                    <a:pt x="6206" y="0"/>
                  </a:moveTo>
                  <a:cubicBezTo>
                    <a:pt x="6133" y="0"/>
                    <a:pt x="6049" y="25"/>
                    <a:pt x="5959" y="77"/>
                  </a:cubicBezTo>
                  <a:lnTo>
                    <a:pt x="520" y="3223"/>
                  </a:lnTo>
                  <a:cubicBezTo>
                    <a:pt x="233" y="3387"/>
                    <a:pt x="0" y="3772"/>
                    <a:pt x="0" y="4083"/>
                  </a:cubicBezTo>
                  <a:cubicBezTo>
                    <a:pt x="0" y="4300"/>
                    <a:pt x="111" y="4422"/>
                    <a:pt x="274" y="4422"/>
                  </a:cubicBezTo>
                  <a:cubicBezTo>
                    <a:pt x="347" y="4422"/>
                    <a:pt x="431" y="4398"/>
                    <a:pt x="520" y="4346"/>
                  </a:cubicBezTo>
                  <a:lnTo>
                    <a:pt x="5959" y="1203"/>
                  </a:lnTo>
                  <a:cubicBezTo>
                    <a:pt x="6250" y="1035"/>
                    <a:pt x="6482" y="650"/>
                    <a:pt x="6482" y="339"/>
                  </a:cubicBezTo>
                  <a:cubicBezTo>
                    <a:pt x="6482" y="124"/>
                    <a:pt x="6371" y="0"/>
                    <a:pt x="6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234405" y="2197606"/>
              <a:ext cx="94760" cy="87527"/>
            </a:xfrm>
            <a:custGeom>
              <a:avLst/>
              <a:gdLst/>
              <a:ahLst/>
              <a:cxnLst/>
              <a:rect l="l" t="t" r="r" b="b"/>
              <a:pathLst>
                <a:path w="1952" h="1803" extrusionOk="0">
                  <a:moveTo>
                    <a:pt x="1677" y="0"/>
                  </a:moveTo>
                  <a:cubicBezTo>
                    <a:pt x="1604" y="0"/>
                    <a:pt x="1521" y="24"/>
                    <a:pt x="1433" y="74"/>
                  </a:cubicBezTo>
                  <a:lnTo>
                    <a:pt x="522" y="603"/>
                  </a:lnTo>
                  <a:cubicBezTo>
                    <a:pt x="235" y="767"/>
                    <a:pt x="0" y="1153"/>
                    <a:pt x="0" y="1463"/>
                  </a:cubicBezTo>
                  <a:cubicBezTo>
                    <a:pt x="0" y="1681"/>
                    <a:pt x="112" y="1803"/>
                    <a:pt x="276" y="1803"/>
                  </a:cubicBezTo>
                  <a:cubicBezTo>
                    <a:pt x="349" y="1803"/>
                    <a:pt x="433" y="1778"/>
                    <a:pt x="522" y="1726"/>
                  </a:cubicBezTo>
                  <a:lnTo>
                    <a:pt x="1433" y="1200"/>
                  </a:lnTo>
                  <a:cubicBezTo>
                    <a:pt x="1720" y="1037"/>
                    <a:pt x="1952" y="652"/>
                    <a:pt x="1952" y="337"/>
                  </a:cubicBezTo>
                  <a:cubicBezTo>
                    <a:pt x="1952" y="122"/>
                    <a:pt x="1841" y="0"/>
                    <a:pt x="1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3393238" y="1978971"/>
              <a:ext cx="314717" cy="214666"/>
            </a:xfrm>
            <a:custGeom>
              <a:avLst/>
              <a:gdLst/>
              <a:ahLst/>
              <a:cxnLst/>
              <a:rect l="l" t="t" r="r" b="b"/>
              <a:pathLst>
                <a:path w="6483" h="4422" extrusionOk="0">
                  <a:moveTo>
                    <a:pt x="6206" y="1"/>
                  </a:moveTo>
                  <a:cubicBezTo>
                    <a:pt x="6133" y="1"/>
                    <a:pt x="6049" y="25"/>
                    <a:pt x="5959" y="77"/>
                  </a:cubicBezTo>
                  <a:lnTo>
                    <a:pt x="520" y="3220"/>
                  </a:lnTo>
                  <a:cubicBezTo>
                    <a:pt x="233" y="3387"/>
                    <a:pt x="0" y="3773"/>
                    <a:pt x="0" y="4083"/>
                  </a:cubicBezTo>
                  <a:cubicBezTo>
                    <a:pt x="0" y="4299"/>
                    <a:pt x="112" y="4422"/>
                    <a:pt x="276" y="4422"/>
                  </a:cubicBezTo>
                  <a:cubicBezTo>
                    <a:pt x="349" y="4422"/>
                    <a:pt x="432" y="4398"/>
                    <a:pt x="520" y="4346"/>
                  </a:cubicBezTo>
                  <a:lnTo>
                    <a:pt x="5959" y="1203"/>
                  </a:lnTo>
                  <a:cubicBezTo>
                    <a:pt x="6250" y="1036"/>
                    <a:pt x="6482" y="651"/>
                    <a:pt x="6482" y="339"/>
                  </a:cubicBezTo>
                  <a:cubicBezTo>
                    <a:pt x="6482" y="124"/>
                    <a:pt x="6371" y="1"/>
                    <a:pt x="6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3660856" y="1078556"/>
              <a:ext cx="710116" cy="1752620"/>
            </a:xfrm>
            <a:custGeom>
              <a:avLst/>
              <a:gdLst/>
              <a:ahLst/>
              <a:cxnLst/>
              <a:rect l="l" t="t" r="r" b="b"/>
              <a:pathLst>
                <a:path w="14628" h="36103" extrusionOk="0">
                  <a:moveTo>
                    <a:pt x="13309" y="1"/>
                  </a:moveTo>
                  <a:cubicBezTo>
                    <a:pt x="13224" y="1"/>
                    <a:pt x="13129" y="28"/>
                    <a:pt x="13027" y="86"/>
                  </a:cubicBezTo>
                  <a:lnTo>
                    <a:pt x="621" y="7267"/>
                  </a:lnTo>
                  <a:cubicBezTo>
                    <a:pt x="279" y="7466"/>
                    <a:pt x="0" y="7950"/>
                    <a:pt x="0" y="8346"/>
                  </a:cubicBezTo>
                  <a:lnTo>
                    <a:pt x="0" y="33916"/>
                  </a:lnTo>
                  <a:cubicBezTo>
                    <a:pt x="0" y="34114"/>
                    <a:pt x="68" y="34254"/>
                    <a:pt x="180" y="34319"/>
                  </a:cubicBezTo>
                  <a:lnTo>
                    <a:pt x="1153" y="34882"/>
                  </a:lnTo>
                  <a:cubicBezTo>
                    <a:pt x="1157" y="34882"/>
                    <a:pt x="1160" y="34886"/>
                    <a:pt x="1160" y="34886"/>
                  </a:cubicBezTo>
                  <a:lnTo>
                    <a:pt x="1174" y="34892"/>
                  </a:lnTo>
                  <a:cubicBezTo>
                    <a:pt x="1218" y="34914"/>
                    <a:pt x="1268" y="34925"/>
                    <a:pt x="1322" y="34925"/>
                  </a:cubicBezTo>
                  <a:cubicBezTo>
                    <a:pt x="1405" y="34925"/>
                    <a:pt x="1498" y="34899"/>
                    <a:pt x="1597" y="34841"/>
                  </a:cubicBezTo>
                  <a:lnTo>
                    <a:pt x="4877" y="32950"/>
                  </a:lnTo>
                  <a:lnTo>
                    <a:pt x="4877" y="34919"/>
                  </a:lnTo>
                  <a:cubicBezTo>
                    <a:pt x="4877" y="35267"/>
                    <a:pt x="4931" y="35469"/>
                    <a:pt x="5020" y="35524"/>
                  </a:cubicBezTo>
                  <a:lnTo>
                    <a:pt x="5020" y="35527"/>
                  </a:lnTo>
                  <a:lnTo>
                    <a:pt x="5986" y="36083"/>
                  </a:lnTo>
                  <a:lnTo>
                    <a:pt x="5989" y="36086"/>
                  </a:lnTo>
                  <a:lnTo>
                    <a:pt x="6003" y="36094"/>
                  </a:lnTo>
                  <a:lnTo>
                    <a:pt x="6003" y="36090"/>
                  </a:lnTo>
                  <a:cubicBezTo>
                    <a:pt x="6019" y="36098"/>
                    <a:pt x="6035" y="36103"/>
                    <a:pt x="6053" y="36103"/>
                  </a:cubicBezTo>
                  <a:cubicBezTo>
                    <a:pt x="6158" y="36103"/>
                    <a:pt x="6298" y="35944"/>
                    <a:pt x="6451" y="35619"/>
                  </a:cubicBezTo>
                  <a:lnTo>
                    <a:pt x="8774" y="30697"/>
                  </a:lnTo>
                  <a:lnTo>
                    <a:pt x="14003" y="27660"/>
                  </a:lnTo>
                  <a:cubicBezTo>
                    <a:pt x="14348" y="27462"/>
                    <a:pt x="14628" y="26977"/>
                    <a:pt x="14628" y="26581"/>
                  </a:cubicBezTo>
                  <a:lnTo>
                    <a:pt x="14628" y="1011"/>
                  </a:lnTo>
                  <a:cubicBezTo>
                    <a:pt x="14628" y="814"/>
                    <a:pt x="14560" y="677"/>
                    <a:pt x="14447" y="609"/>
                  </a:cubicBezTo>
                  <a:lnTo>
                    <a:pt x="14444" y="609"/>
                  </a:lnTo>
                  <a:lnTo>
                    <a:pt x="13470" y="42"/>
                  </a:lnTo>
                  <a:cubicBezTo>
                    <a:pt x="13424" y="15"/>
                    <a:pt x="13369" y="1"/>
                    <a:pt x="13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4312935" y="1079721"/>
              <a:ext cx="48108" cy="27719"/>
            </a:xfrm>
            <a:custGeom>
              <a:avLst/>
              <a:gdLst/>
              <a:ahLst/>
              <a:cxnLst/>
              <a:rect l="l" t="t" r="r" b="b"/>
              <a:pathLst>
                <a:path w="991" h="57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7"/>
                    <a:pt x="21" y="13"/>
                    <a:pt x="31" y="16"/>
                  </a:cubicBezTo>
                  <a:lnTo>
                    <a:pt x="31" y="16"/>
                  </a:lnTo>
                  <a:cubicBezTo>
                    <a:pt x="22" y="11"/>
                    <a:pt x="12" y="7"/>
                    <a:pt x="1" y="1"/>
                  </a:cubicBezTo>
                  <a:close/>
                  <a:moveTo>
                    <a:pt x="31" y="16"/>
                  </a:moveTo>
                  <a:cubicBezTo>
                    <a:pt x="32" y="17"/>
                    <a:pt x="33" y="17"/>
                    <a:pt x="34" y="18"/>
                  </a:cubicBezTo>
                  <a:lnTo>
                    <a:pt x="990" y="571"/>
                  </a:lnTo>
                  <a:lnTo>
                    <a:pt x="37" y="18"/>
                  </a:lnTo>
                  <a:cubicBezTo>
                    <a:pt x="35" y="17"/>
                    <a:pt x="33" y="17"/>
                    <a:pt x="31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3687166" y="1432188"/>
              <a:ext cx="2330" cy="1651"/>
            </a:xfrm>
            <a:custGeom>
              <a:avLst/>
              <a:gdLst/>
              <a:ahLst/>
              <a:cxnLst/>
              <a:rect l="l" t="t" r="r" b="b"/>
              <a:pathLst>
                <a:path w="48" h="34" extrusionOk="0">
                  <a:moveTo>
                    <a:pt x="47" y="0"/>
                  </a:moveTo>
                  <a:cubicBezTo>
                    <a:pt x="34" y="10"/>
                    <a:pt x="17" y="20"/>
                    <a:pt x="0" y="33"/>
                  </a:cubicBezTo>
                  <a:lnTo>
                    <a:pt x="4" y="33"/>
                  </a:lnTo>
                  <a:cubicBezTo>
                    <a:pt x="17" y="20"/>
                    <a:pt x="34" y="10"/>
                    <a:pt x="47" y="0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3677361" y="1433790"/>
              <a:ext cx="10000" cy="9175"/>
            </a:xfrm>
            <a:custGeom>
              <a:avLst/>
              <a:gdLst/>
              <a:ahLst/>
              <a:cxnLst/>
              <a:rect l="l" t="t" r="r" b="b"/>
              <a:pathLst>
                <a:path w="206" h="189" extrusionOk="0">
                  <a:moveTo>
                    <a:pt x="202" y="0"/>
                  </a:moveTo>
                  <a:cubicBezTo>
                    <a:pt x="131" y="52"/>
                    <a:pt x="62" y="117"/>
                    <a:pt x="1" y="189"/>
                  </a:cubicBezTo>
                  <a:cubicBezTo>
                    <a:pt x="62" y="117"/>
                    <a:pt x="131" y="52"/>
                    <a:pt x="206" y="0"/>
                  </a:cubicBezTo>
                  <a:close/>
                </a:path>
              </a:pathLst>
            </a:custGeom>
            <a:solidFill>
              <a:srgbClr val="8F9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3670079" y="1078604"/>
              <a:ext cx="690990" cy="402147"/>
            </a:xfrm>
            <a:custGeom>
              <a:avLst/>
              <a:gdLst/>
              <a:ahLst/>
              <a:cxnLst/>
              <a:rect l="l" t="t" r="r" b="b"/>
              <a:pathLst>
                <a:path w="14234" h="8284" extrusionOk="0">
                  <a:moveTo>
                    <a:pt x="13117" y="0"/>
                  </a:moveTo>
                  <a:cubicBezTo>
                    <a:pt x="13035" y="0"/>
                    <a:pt x="12940" y="27"/>
                    <a:pt x="12841" y="85"/>
                  </a:cubicBezTo>
                  <a:lnTo>
                    <a:pt x="431" y="7266"/>
                  </a:lnTo>
                  <a:cubicBezTo>
                    <a:pt x="420" y="7273"/>
                    <a:pt x="410" y="7276"/>
                    <a:pt x="400" y="7284"/>
                  </a:cubicBezTo>
                  <a:cubicBezTo>
                    <a:pt x="387" y="7293"/>
                    <a:pt x="369" y="7304"/>
                    <a:pt x="356" y="7317"/>
                  </a:cubicBezTo>
                  <a:cubicBezTo>
                    <a:pt x="281" y="7369"/>
                    <a:pt x="212" y="7434"/>
                    <a:pt x="151" y="7506"/>
                  </a:cubicBezTo>
                  <a:cubicBezTo>
                    <a:pt x="97" y="7570"/>
                    <a:pt x="45" y="7645"/>
                    <a:pt x="1" y="7720"/>
                  </a:cubicBezTo>
                  <a:lnTo>
                    <a:pt x="973" y="8284"/>
                  </a:lnTo>
                  <a:cubicBezTo>
                    <a:pt x="1086" y="8092"/>
                    <a:pt x="1239" y="7925"/>
                    <a:pt x="1407" y="7829"/>
                  </a:cubicBezTo>
                  <a:lnTo>
                    <a:pt x="13813" y="649"/>
                  </a:lnTo>
                  <a:cubicBezTo>
                    <a:pt x="13915" y="591"/>
                    <a:pt x="14011" y="567"/>
                    <a:pt x="14093" y="567"/>
                  </a:cubicBezTo>
                  <a:cubicBezTo>
                    <a:pt x="14145" y="567"/>
                    <a:pt x="14189" y="573"/>
                    <a:pt x="14233" y="594"/>
                  </a:cubicBezTo>
                  <a:lnTo>
                    <a:pt x="13280" y="41"/>
                  </a:lnTo>
                  <a:cubicBezTo>
                    <a:pt x="13267" y="38"/>
                    <a:pt x="13257" y="31"/>
                    <a:pt x="13244" y="24"/>
                  </a:cubicBezTo>
                  <a:cubicBezTo>
                    <a:pt x="13206" y="11"/>
                    <a:pt x="13165" y="0"/>
                    <a:pt x="13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3904542" y="2803125"/>
              <a:ext cx="46749" cy="27040"/>
            </a:xfrm>
            <a:custGeom>
              <a:avLst/>
              <a:gdLst/>
              <a:ahLst/>
              <a:cxnLst/>
              <a:rect l="l" t="t" r="r" b="b"/>
              <a:pathLst>
                <a:path w="963" h="557" extrusionOk="0">
                  <a:moveTo>
                    <a:pt x="0" y="0"/>
                  </a:moveTo>
                  <a:lnTo>
                    <a:pt x="963" y="556"/>
                  </a:lnTo>
                  <a:lnTo>
                    <a:pt x="960" y="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3897601" y="2650702"/>
              <a:ext cx="53545" cy="179277"/>
            </a:xfrm>
            <a:custGeom>
              <a:avLst/>
              <a:gdLst/>
              <a:ahLst/>
              <a:cxnLst/>
              <a:rect l="l" t="t" r="r" b="b"/>
              <a:pathLst>
                <a:path w="1103" h="3693" extrusionOk="0">
                  <a:moveTo>
                    <a:pt x="972" y="0"/>
                  </a:moveTo>
                  <a:lnTo>
                    <a:pt x="0" y="563"/>
                  </a:lnTo>
                  <a:lnTo>
                    <a:pt x="0" y="2532"/>
                  </a:lnTo>
                  <a:cubicBezTo>
                    <a:pt x="0" y="2880"/>
                    <a:pt x="54" y="3082"/>
                    <a:pt x="143" y="3137"/>
                  </a:cubicBezTo>
                  <a:lnTo>
                    <a:pt x="143" y="3140"/>
                  </a:lnTo>
                  <a:lnTo>
                    <a:pt x="1103" y="3693"/>
                  </a:lnTo>
                  <a:cubicBezTo>
                    <a:pt x="1024" y="3625"/>
                    <a:pt x="972" y="3423"/>
                    <a:pt x="972" y="3096"/>
                  </a:cubicBezTo>
                  <a:lnTo>
                    <a:pt x="9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669594" y="2744437"/>
              <a:ext cx="47283" cy="27379"/>
            </a:xfrm>
            <a:custGeom>
              <a:avLst/>
              <a:gdLst/>
              <a:ahLst/>
              <a:cxnLst/>
              <a:rect l="l" t="t" r="r" b="b"/>
              <a:pathLst>
                <a:path w="974" h="564" extrusionOk="0">
                  <a:moveTo>
                    <a:pt x="0" y="1"/>
                  </a:moveTo>
                  <a:lnTo>
                    <a:pt x="4" y="4"/>
                  </a:lnTo>
                  <a:lnTo>
                    <a:pt x="973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3660856" y="1453352"/>
              <a:ext cx="56506" cy="1318725"/>
            </a:xfrm>
            <a:custGeom>
              <a:avLst/>
              <a:gdLst/>
              <a:ahLst/>
              <a:cxnLst/>
              <a:rect l="l" t="t" r="r" b="b"/>
              <a:pathLst>
                <a:path w="1164" h="27165" extrusionOk="0">
                  <a:moveTo>
                    <a:pt x="191" y="0"/>
                  </a:moveTo>
                  <a:cubicBezTo>
                    <a:pt x="71" y="198"/>
                    <a:pt x="0" y="424"/>
                    <a:pt x="0" y="628"/>
                  </a:cubicBezTo>
                  <a:lnTo>
                    <a:pt x="0" y="26195"/>
                  </a:lnTo>
                  <a:cubicBezTo>
                    <a:pt x="0" y="26355"/>
                    <a:pt x="44" y="26478"/>
                    <a:pt x="123" y="26554"/>
                  </a:cubicBezTo>
                  <a:cubicBezTo>
                    <a:pt x="139" y="26571"/>
                    <a:pt x="160" y="26584"/>
                    <a:pt x="180" y="26598"/>
                  </a:cubicBezTo>
                  <a:lnTo>
                    <a:pt x="1153" y="27161"/>
                  </a:lnTo>
                  <a:lnTo>
                    <a:pt x="1156" y="27161"/>
                  </a:lnTo>
                  <a:cubicBezTo>
                    <a:pt x="1045" y="27093"/>
                    <a:pt x="976" y="26956"/>
                    <a:pt x="976" y="26762"/>
                  </a:cubicBezTo>
                  <a:lnTo>
                    <a:pt x="976" y="1191"/>
                  </a:lnTo>
                  <a:cubicBezTo>
                    <a:pt x="976" y="990"/>
                    <a:pt x="1048" y="764"/>
                    <a:pt x="1163" y="564"/>
                  </a:cubicBezTo>
                  <a:lnTo>
                    <a:pt x="191" y="0"/>
                  </a:lnTo>
                  <a:close/>
                  <a:moveTo>
                    <a:pt x="1156" y="27161"/>
                  </a:moveTo>
                  <a:cubicBezTo>
                    <a:pt x="1156" y="27161"/>
                    <a:pt x="1157" y="27161"/>
                    <a:pt x="1157" y="27161"/>
                  </a:cubicBezTo>
                  <a:lnTo>
                    <a:pt x="1157" y="27161"/>
                  </a:lnTo>
                  <a:cubicBezTo>
                    <a:pt x="1157" y="27161"/>
                    <a:pt x="1157" y="27161"/>
                    <a:pt x="1157" y="27161"/>
                  </a:cubicBezTo>
                  <a:close/>
                  <a:moveTo>
                    <a:pt x="1157" y="27161"/>
                  </a:moveTo>
                  <a:cubicBezTo>
                    <a:pt x="1158" y="27162"/>
                    <a:pt x="1161" y="27165"/>
                    <a:pt x="1163" y="27165"/>
                  </a:cubicBezTo>
                  <a:cubicBezTo>
                    <a:pt x="1161" y="27163"/>
                    <a:pt x="1159" y="27162"/>
                    <a:pt x="1157" y="271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3802796" y="1267774"/>
              <a:ext cx="473411" cy="579870"/>
            </a:xfrm>
            <a:custGeom>
              <a:avLst/>
              <a:gdLst/>
              <a:ahLst/>
              <a:cxnLst/>
              <a:rect l="l" t="t" r="r" b="b"/>
              <a:pathLst>
                <a:path w="9752" h="11945" extrusionOk="0">
                  <a:moveTo>
                    <a:pt x="9466" y="0"/>
                  </a:moveTo>
                  <a:cubicBezTo>
                    <a:pt x="9396" y="0"/>
                    <a:pt x="9316" y="24"/>
                    <a:pt x="9233" y="72"/>
                  </a:cubicBezTo>
                  <a:lnTo>
                    <a:pt x="520" y="5117"/>
                  </a:lnTo>
                  <a:cubicBezTo>
                    <a:pt x="233" y="5284"/>
                    <a:pt x="0" y="5687"/>
                    <a:pt x="0" y="6018"/>
                  </a:cubicBezTo>
                  <a:lnTo>
                    <a:pt x="0" y="11575"/>
                  </a:lnTo>
                  <a:cubicBezTo>
                    <a:pt x="0" y="11809"/>
                    <a:pt x="117" y="11944"/>
                    <a:pt x="288" y="11944"/>
                  </a:cubicBezTo>
                  <a:cubicBezTo>
                    <a:pt x="358" y="11944"/>
                    <a:pt x="436" y="11922"/>
                    <a:pt x="520" y="11874"/>
                  </a:cubicBezTo>
                  <a:lnTo>
                    <a:pt x="9233" y="6827"/>
                  </a:lnTo>
                  <a:cubicBezTo>
                    <a:pt x="9519" y="6660"/>
                    <a:pt x="9752" y="6257"/>
                    <a:pt x="9752" y="5926"/>
                  </a:cubicBezTo>
                  <a:lnTo>
                    <a:pt x="9752" y="373"/>
                  </a:lnTo>
                  <a:cubicBezTo>
                    <a:pt x="9752" y="136"/>
                    <a:pt x="9635" y="0"/>
                    <a:pt x="94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3802796" y="1650289"/>
              <a:ext cx="473411" cy="306125"/>
            </a:xfrm>
            <a:custGeom>
              <a:avLst/>
              <a:gdLst/>
              <a:ahLst/>
              <a:cxnLst/>
              <a:rect l="l" t="t" r="r" b="b"/>
              <a:pathLst>
                <a:path w="9752" h="6306" extrusionOk="0">
                  <a:moveTo>
                    <a:pt x="9478" y="0"/>
                  </a:moveTo>
                  <a:cubicBezTo>
                    <a:pt x="9405" y="0"/>
                    <a:pt x="9321" y="25"/>
                    <a:pt x="9233" y="76"/>
                  </a:cubicBezTo>
                  <a:lnTo>
                    <a:pt x="520" y="5103"/>
                  </a:lnTo>
                  <a:cubicBezTo>
                    <a:pt x="233" y="5271"/>
                    <a:pt x="0" y="5656"/>
                    <a:pt x="0" y="5968"/>
                  </a:cubicBezTo>
                  <a:cubicBezTo>
                    <a:pt x="0" y="6182"/>
                    <a:pt x="112" y="6306"/>
                    <a:pt x="275" y="6306"/>
                  </a:cubicBezTo>
                  <a:cubicBezTo>
                    <a:pt x="348" y="6306"/>
                    <a:pt x="431" y="6281"/>
                    <a:pt x="520" y="6230"/>
                  </a:cubicBezTo>
                  <a:lnTo>
                    <a:pt x="9233" y="1200"/>
                  </a:lnTo>
                  <a:cubicBezTo>
                    <a:pt x="9519" y="1036"/>
                    <a:pt x="9752" y="650"/>
                    <a:pt x="9752" y="339"/>
                  </a:cubicBezTo>
                  <a:cubicBezTo>
                    <a:pt x="9752" y="122"/>
                    <a:pt x="9641" y="0"/>
                    <a:pt x="94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3802796" y="1759558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51"/>
                    <a:pt x="9752" y="338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3802796" y="1868925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0"/>
                  </a:moveTo>
                  <a:cubicBezTo>
                    <a:pt x="9404" y="0"/>
                    <a:pt x="9321" y="24"/>
                    <a:pt x="9233" y="74"/>
                  </a:cubicBezTo>
                  <a:lnTo>
                    <a:pt x="520" y="5105"/>
                  </a:lnTo>
                  <a:cubicBezTo>
                    <a:pt x="233" y="5272"/>
                    <a:pt x="0" y="5657"/>
                    <a:pt x="0" y="5969"/>
                  </a:cubicBezTo>
                  <a:cubicBezTo>
                    <a:pt x="0" y="6184"/>
                    <a:pt x="112" y="6307"/>
                    <a:pt x="275" y="6307"/>
                  </a:cubicBezTo>
                  <a:cubicBezTo>
                    <a:pt x="348" y="6307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7"/>
                    <a:pt x="9752" y="648"/>
                    <a:pt x="9752" y="337"/>
                  </a:cubicBezTo>
                  <a:cubicBezTo>
                    <a:pt x="9752" y="122"/>
                    <a:pt x="9640" y="0"/>
                    <a:pt x="9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802796" y="1978242"/>
              <a:ext cx="473411" cy="306222"/>
            </a:xfrm>
            <a:custGeom>
              <a:avLst/>
              <a:gdLst/>
              <a:ahLst/>
              <a:cxnLst/>
              <a:rect l="l" t="t" r="r" b="b"/>
              <a:pathLst>
                <a:path w="9752" h="6308" extrusionOk="0">
                  <a:moveTo>
                    <a:pt x="9476" y="1"/>
                  </a:moveTo>
                  <a:cubicBezTo>
                    <a:pt x="9404" y="1"/>
                    <a:pt x="9321" y="25"/>
                    <a:pt x="9233" y="75"/>
                  </a:cubicBezTo>
                  <a:lnTo>
                    <a:pt x="520" y="5105"/>
                  </a:lnTo>
                  <a:cubicBezTo>
                    <a:pt x="233" y="5273"/>
                    <a:pt x="0" y="5658"/>
                    <a:pt x="0" y="5969"/>
                  </a:cubicBezTo>
                  <a:cubicBezTo>
                    <a:pt x="0" y="6184"/>
                    <a:pt x="112" y="6308"/>
                    <a:pt x="275" y="6308"/>
                  </a:cubicBezTo>
                  <a:cubicBezTo>
                    <a:pt x="348" y="6308"/>
                    <a:pt x="431" y="6283"/>
                    <a:pt x="520" y="6231"/>
                  </a:cubicBezTo>
                  <a:lnTo>
                    <a:pt x="9233" y="1201"/>
                  </a:lnTo>
                  <a:cubicBezTo>
                    <a:pt x="9519" y="1034"/>
                    <a:pt x="9752" y="648"/>
                    <a:pt x="9752" y="338"/>
                  </a:cubicBezTo>
                  <a:cubicBezTo>
                    <a:pt x="9752" y="122"/>
                    <a:pt x="9640" y="1"/>
                    <a:pt x="9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3802796" y="2306196"/>
              <a:ext cx="94663" cy="87624"/>
            </a:xfrm>
            <a:custGeom>
              <a:avLst/>
              <a:gdLst/>
              <a:ahLst/>
              <a:cxnLst/>
              <a:rect l="l" t="t" r="r" b="b"/>
              <a:pathLst>
                <a:path w="1950" h="1805" extrusionOk="0">
                  <a:moveTo>
                    <a:pt x="1675" y="1"/>
                  </a:moveTo>
                  <a:cubicBezTo>
                    <a:pt x="1602" y="1"/>
                    <a:pt x="1519" y="25"/>
                    <a:pt x="1430" y="77"/>
                  </a:cubicBezTo>
                  <a:lnTo>
                    <a:pt x="520" y="602"/>
                  </a:lnTo>
                  <a:cubicBezTo>
                    <a:pt x="233" y="770"/>
                    <a:pt x="0" y="1155"/>
                    <a:pt x="0" y="1466"/>
                  </a:cubicBezTo>
                  <a:cubicBezTo>
                    <a:pt x="0" y="1681"/>
                    <a:pt x="112" y="1804"/>
                    <a:pt x="275" y="1804"/>
                  </a:cubicBezTo>
                  <a:cubicBezTo>
                    <a:pt x="348" y="1804"/>
                    <a:pt x="431" y="1780"/>
                    <a:pt x="520" y="1728"/>
                  </a:cubicBezTo>
                  <a:lnTo>
                    <a:pt x="1430" y="1203"/>
                  </a:lnTo>
                  <a:cubicBezTo>
                    <a:pt x="1717" y="1036"/>
                    <a:pt x="1950" y="650"/>
                    <a:pt x="1950" y="340"/>
                  </a:cubicBezTo>
                  <a:cubicBezTo>
                    <a:pt x="1950" y="124"/>
                    <a:pt x="1838" y="1"/>
                    <a:pt x="1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3961677" y="2087609"/>
              <a:ext cx="314523" cy="214666"/>
            </a:xfrm>
            <a:custGeom>
              <a:avLst/>
              <a:gdLst/>
              <a:ahLst/>
              <a:cxnLst/>
              <a:rect l="l" t="t" r="r" b="b"/>
              <a:pathLst>
                <a:path w="6479" h="4422" extrusionOk="0">
                  <a:moveTo>
                    <a:pt x="6203" y="0"/>
                  </a:moveTo>
                  <a:cubicBezTo>
                    <a:pt x="6131" y="0"/>
                    <a:pt x="6048" y="24"/>
                    <a:pt x="5960" y="75"/>
                  </a:cubicBezTo>
                  <a:lnTo>
                    <a:pt x="520" y="3221"/>
                  </a:lnTo>
                  <a:cubicBezTo>
                    <a:pt x="233" y="3389"/>
                    <a:pt x="0" y="3774"/>
                    <a:pt x="0" y="4085"/>
                  </a:cubicBezTo>
                  <a:cubicBezTo>
                    <a:pt x="0" y="4300"/>
                    <a:pt x="112" y="4421"/>
                    <a:pt x="276" y="4421"/>
                  </a:cubicBezTo>
                  <a:cubicBezTo>
                    <a:pt x="349" y="4421"/>
                    <a:pt x="432" y="4397"/>
                    <a:pt x="520" y="4347"/>
                  </a:cubicBezTo>
                  <a:lnTo>
                    <a:pt x="5960" y="1201"/>
                  </a:lnTo>
                  <a:cubicBezTo>
                    <a:pt x="6246" y="1037"/>
                    <a:pt x="6479" y="648"/>
                    <a:pt x="6479" y="337"/>
                  </a:cubicBezTo>
                  <a:cubicBezTo>
                    <a:pt x="6479" y="122"/>
                    <a:pt x="6367" y="0"/>
                    <a:pt x="62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3802796" y="2415562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5"/>
                    <a:pt x="1430" y="76"/>
                  </a:cubicBezTo>
                  <a:lnTo>
                    <a:pt x="520" y="601"/>
                  </a:lnTo>
                  <a:cubicBezTo>
                    <a:pt x="233" y="769"/>
                    <a:pt x="0" y="1154"/>
                    <a:pt x="0" y="1465"/>
                  </a:cubicBezTo>
                  <a:cubicBezTo>
                    <a:pt x="0" y="1680"/>
                    <a:pt x="112" y="1802"/>
                    <a:pt x="276" y="1802"/>
                  </a:cubicBezTo>
                  <a:cubicBezTo>
                    <a:pt x="348" y="1802"/>
                    <a:pt x="431" y="1778"/>
                    <a:pt x="520" y="1728"/>
                  </a:cubicBezTo>
                  <a:lnTo>
                    <a:pt x="1430" y="1203"/>
                  </a:lnTo>
                  <a:cubicBezTo>
                    <a:pt x="1717" y="1035"/>
                    <a:pt x="1950" y="650"/>
                    <a:pt x="1950" y="339"/>
                  </a:cubicBezTo>
                  <a:cubicBezTo>
                    <a:pt x="1950" y="124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3961677" y="2196878"/>
              <a:ext cx="314523" cy="214715"/>
            </a:xfrm>
            <a:custGeom>
              <a:avLst/>
              <a:gdLst/>
              <a:ahLst/>
              <a:cxnLst/>
              <a:rect l="l" t="t" r="r" b="b"/>
              <a:pathLst>
                <a:path w="6479" h="4423" extrusionOk="0">
                  <a:moveTo>
                    <a:pt x="6204" y="0"/>
                  </a:moveTo>
                  <a:cubicBezTo>
                    <a:pt x="6131" y="0"/>
                    <a:pt x="6048" y="25"/>
                    <a:pt x="5960" y="76"/>
                  </a:cubicBezTo>
                  <a:lnTo>
                    <a:pt x="520" y="3222"/>
                  </a:lnTo>
                  <a:cubicBezTo>
                    <a:pt x="233" y="3386"/>
                    <a:pt x="0" y="3775"/>
                    <a:pt x="0" y="4086"/>
                  </a:cubicBezTo>
                  <a:cubicBezTo>
                    <a:pt x="0" y="4301"/>
                    <a:pt x="112" y="4423"/>
                    <a:pt x="276" y="4423"/>
                  </a:cubicBezTo>
                  <a:cubicBezTo>
                    <a:pt x="349" y="4423"/>
                    <a:pt x="432" y="4399"/>
                    <a:pt x="520" y="4349"/>
                  </a:cubicBezTo>
                  <a:lnTo>
                    <a:pt x="5960" y="1202"/>
                  </a:lnTo>
                  <a:cubicBezTo>
                    <a:pt x="6246" y="1035"/>
                    <a:pt x="6479" y="649"/>
                    <a:pt x="6479" y="339"/>
                  </a:cubicBezTo>
                  <a:cubicBezTo>
                    <a:pt x="6479" y="124"/>
                    <a:pt x="6367" y="0"/>
                    <a:pt x="62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3802796" y="2524928"/>
              <a:ext cx="94663" cy="87478"/>
            </a:xfrm>
            <a:custGeom>
              <a:avLst/>
              <a:gdLst/>
              <a:ahLst/>
              <a:cxnLst/>
              <a:rect l="l" t="t" r="r" b="b"/>
              <a:pathLst>
                <a:path w="1950" h="1802" extrusionOk="0">
                  <a:moveTo>
                    <a:pt x="1675" y="0"/>
                  </a:moveTo>
                  <a:cubicBezTo>
                    <a:pt x="1602" y="0"/>
                    <a:pt x="1519" y="24"/>
                    <a:pt x="1430" y="76"/>
                  </a:cubicBezTo>
                  <a:lnTo>
                    <a:pt x="520" y="601"/>
                  </a:lnTo>
                  <a:cubicBezTo>
                    <a:pt x="233" y="765"/>
                    <a:pt x="0" y="1154"/>
                    <a:pt x="0" y="1465"/>
                  </a:cubicBezTo>
                  <a:cubicBezTo>
                    <a:pt x="0" y="1680"/>
                    <a:pt x="112" y="1801"/>
                    <a:pt x="276" y="1801"/>
                  </a:cubicBezTo>
                  <a:cubicBezTo>
                    <a:pt x="348" y="1801"/>
                    <a:pt x="431" y="1778"/>
                    <a:pt x="520" y="1727"/>
                  </a:cubicBezTo>
                  <a:lnTo>
                    <a:pt x="1430" y="1202"/>
                  </a:lnTo>
                  <a:cubicBezTo>
                    <a:pt x="1717" y="1035"/>
                    <a:pt x="1950" y="649"/>
                    <a:pt x="1950" y="339"/>
                  </a:cubicBezTo>
                  <a:cubicBezTo>
                    <a:pt x="1950" y="123"/>
                    <a:pt x="1838" y="0"/>
                    <a:pt x="1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3961677" y="2306196"/>
              <a:ext cx="314523" cy="214763"/>
            </a:xfrm>
            <a:custGeom>
              <a:avLst/>
              <a:gdLst/>
              <a:ahLst/>
              <a:cxnLst/>
              <a:rect l="l" t="t" r="r" b="b"/>
              <a:pathLst>
                <a:path w="6479" h="4424" extrusionOk="0">
                  <a:moveTo>
                    <a:pt x="6204" y="1"/>
                  </a:moveTo>
                  <a:cubicBezTo>
                    <a:pt x="6131" y="1"/>
                    <a:pt x="6048" y="25"/>
                    <a:pt x="5960" y="77"/>
                  </a:cubicBezTo>
                  <a:lnTo>
                    <a:pt x="520" y="3223"/>
                  </a:lnTo>
                  <a:cubicBezTo>
                    <a:pt x="233" y="3387"/>
                    <a:pt x="0" y="3776"/>
                    <a:pt x="0" y="4087"/>
                  </a:cubicBezTo>
                  <a:cubicBezTo>
                    <a:pt x="0" y="4302"/>
                    <a:pt x="112" y="4424"/>
                    <a:pt x="276" y="4424"/>
                  </a:cubicBezTo>
                  <a:cubicBezTo>
                    <a:pt x="349" y="4424"/>
                    <a:pt x="432" y="4400"/>
                    <a:pt x="520" y="4349"/>
                  </a:cubicBezTo>
                  <a:lnTo>
                    <a:pt x="5960" y="1203"/>
                  </a:lnTo>
                  <a:cubicBezTo>
                    <a:pt x="6246" y="1036"/>
                    <a:pt x="6479" y="650"/>
                    <a:pt x="6479" y="340"/>
                  </a:cubicBezTo>
                  <a:cubicBezTo>
                    <a:pt x="6479" y="124"/>
                    <a:pt x="6367" y="1"/>
                    <a:pt x="6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4654678" y="580995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5" y="0"/>
                  </a:moveTo>
                  <a:cubicBezTo>
                    <a:pt x="4132" y="0"/>
                    <a:pt x="3655" y="137"/>
                    <a:pt x="3151" y="428"/>
                  </a:cubicBezTo>
                  <a:cubicBezTo>
                    <a:pt x="1411" y="1436"/>
                    <a:pt x="1" y="3879"/>
                    <a:pt x="1" y="5886"/>
                  </a:cubicBezTo>
                  <a:cubicBezTo>
                    <a:pt x="1" y="6889"/>
                    <a:pt x="353" y="7595"/>
                    <a:pt x="919" y="7923"/>
                  </a:cubicBezTo>
                  <a:lnTo>
                    <a:pt x="919" y="7927"/>
                  </a:lnTo>
                  <a:lnTo>
                    <a:pt x="922" y="7927"/>
                  </a:lnTo>
                  <a:lnTo>
                    <a:pt x="2090" y="8592"/>
                  </a:lnTo>
                  <a:lnTo>
                    <a:pt x="2370" y="8128"/>
                  </a:lnTo>
                  <a:cubicBezTo>
                    <a:pt x="2656" y="8060"/>
                    <a:pt x="2957" y="7958"/>
                    <a:pt x="3274" y="7776"/>
                  </a:cubicBezTo>
                  <a:cubicBezTo>
                    <a:pt x="5011" y="6770"/>
                    <a:pt x="6424" y="4326"/>
                    <a:pt x="6424" y="2320"/>
                  </a:cubicBezTo>
                  <a:cubicBezTo>
                    <a:pt x="6424" y="2019"/>
                    <a:pt x="6383" y="1756"/>
                    <a:pt x="6325" y="1514"/>
                  </a:cubicBezTo>
                  <a:lnTo>
                    <a:pt x="6664" y="951"/>
                  </a:lnTo>
                  <a:lnTo>
                    <a:pt x="5380" y="210"/>
                  </a:lnTo>
                  <a:lnTo>
                    <a:pt x="5366" y="203"/>
                  </a:lnTo>
                  <a:cubicBezTo>
                    <a:pt x="5129" y="70"/>
                    <a:pt x="4856" y="0"/>
                    <a:pt x="45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4654678" y="705992"/>
              <a:ext cx="272823" cy="292144"/>
            </a:xfrm>
            <a:custGeom>
              <a:avLst/>
              <a:gdLst/>
              <a:ahLst/>
              <a:cxnLst/>
              <a:rect l="l" t="t" r="r" b="b"/>
              <a:pathLst>
                <a:path w="5620" h="6018" extrusionOk="0">
                  <a:moveTo>
                    <a:pt x="1049" y="0"/>
                  </a:moveTo>
                  <a:cubicBezTo>
                    <a:pt x="404" y="1035"/>
                    <a:pt x="1" y="2235"/>
                    <a:pt x="1" y="3311"/>
                  </a:cubicBezTo>
                  <a:cubicBezTo>
                    <a:pt x="1" y="4314"/>
                    <a:pt x="353" y="5020"/>
                    <a:pt x="919" y="5348"/>
                  </a:cubicBezTo>
                  <a:lnTo>
                    <a:pt x="919" y="5352"/>
                  </a:lnTo>
                  <a:lnTo>
                    <a:pt x="922" y="5352"/>
                  </a:lnTo>
                  <a:lnTo>
                    <a:pt x="2090" y="6017"/>
                  </a:lnTo>
                  <a:lnTo>
                    <a:pt x="2370" y="5553"/>
                  </a:lnTo>
                  <a:cubicBezTo>
                    <a:pt x="2656" y="5485"/>
                    <a:pt x="2957" y="5383"/>
                    <a:pt x="3274" y="5198"/>
                  </a:cubicBezTo>
                  <a:cubicBezTo>
                    <a:pt x="4206" y="4663"/>
                    <a:pt x="5043" y="3710"/>
                    <a:pt x="5619" y="2638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4705600" y="580995"/>
              <a:ext cx="272580" cy="253114"/>
            </a:xfrm>
            <a:custGeom>
              <a:avLst/>
              <a:gdLst/>
              <a:ahLst/>
              <a:cxnLst/>
              <a:rect l="l" t="t" r="r" b="b"/>
              <a:pathLst>
                <a:path w="5615" h="5214" extrusionOk="0">
                  <a:moveTo>
                    <a:pt x="3506" y="0"/>
                  </a:moveTo>
                  <a:cubicBezTo>
                    <a:pt x="3083" y="0"/>
                    <a:pt x="2606" y="137"/>
                    <a:pt x="2102" y="428"/>
                  </a:cubicBezTo>
                  <a:cubicBezTo>
                    <a:pt x="1294" y="896"/>
                    <a:pt x="557" y="1674"/>
                    <a:pt x="0" y="2575"/>
                  </a:cubicBezTo>
                  <a:lnTo>
                    <a:pt x="4570" y="5213"/>
                  </a:lnTo>
                  <a:cubicBezTo>
                    <a:pt x="5071" y="4278"/>
                    <a:pt x="5375" y="3251"/>
                    <a:pt x="5375" y="2320"/>
                  </a:cubicBezTo>
                  <a:cubicBezTo>
                    <a:pt x="5375" y="2019"/>
                    <a:pt x="5334" y="1756"/>
                    <a:pt x="5276" y="1514"/>
                  </a:cubicBezTo>
                  <a:lnTo>
                    <a:pt x="5615" y="951"/>
                  </a:lnTo>
                  <a:lnTo>
                    <a:pt x="4331" y="210"/>
                  </a:lnTo>
                  <a:lnTo>
                    <a:pt x="4317" y="203"/>
                  </a:lnTo>
                  <a:cubicBezTo>
                    <a:pt x="4080" y="70"/>
                    <a:pt x="3807" y="0"/>
                    <a:pt x="35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4713852" y="614878"/>
              <a:ext cx="305931" cy="395011"/>
            </a:xfrm>
            <a:custGeom>
              <a:avLst/>
              <a:gdLst/>
              <a:ahLst/>
              <a:cxnLst/>
              <a:rect l="l" t="t" r="r" b="b"/>
              <a:pathLst>
                <a:path w="6302" h="8137" extrusionOk="0">
                  <a:moveTo>
                    <a:pt x="4559" y="0"/>
                  </a:moveTo>
                  <a:cubicBezTo>
                    <a:pt x="4135" y="0"/>
                    <a:pt x="3657" y="139"/>
                    <a:pt x="3151" y="431"/>
                  </a:cubicBezTo>
                  <a:cubicBezTo>
                    <a:pt x="1410" y="1434"/>
                    <a:pt x="1" y="3877"/>
                    <a:pt x="1" y="5887"/>
                  </a:cubicBezTo>
                  <a:cubicBezTo>
                    <a:pt x="1" y="7313"/>
                    <a:pt x="710" y="8137"/>
                    <a:pt x="1744" y="8137"/>
                  </a:cubicBezTo>
                  <a:cubicBezTo>
                    <a:pt x="2167" y="8137"/>
                    <a:pt x="2645" y="7998"/>
                    <a:pt x="3151" y="7707"/>
                  </a:cubicBezTo>
                  <a:cubicBezTo>
                    <a:pt x="4892" y="6703"/>
                    <a:pt x="6301" y="4260"/>
                    <a:pt x="6301" y="2249"/>
                  </a:cubicBezTo>
                  <a:cubicBezTo>
                    <a:pt x="6301" y="823"/>
                    <a:pt x="5592" y="0"/>
                    <a:pt x="455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4819239" y="694002"/>
              <a:ext cx="95148" cy="236754"/>
            </a:xfrm>
            <a:custGeom>
              <a:avLst/>
              <a:gdLst/>
              <a:ahLst/>
              <a:cxnLst/>
              <a:rect l="l" t="t" r="r" b="b"/>
              <a:pathLst>
                <a:path w="1960" h="4877" extrusionOk="0">
                  <a:moveTo>
                    <a:pt x="1150" y="1"/>
                  </a:moveTo>
                  <a:cubicBezTo>
                    <a:pt x="1140" y="1"/>
                    <a:pt x="1129" y="4"/>
                    <a:pt x="1116" y="12"/>
                  </a:cubicBezTo>
                  <a:lnTo>
                    <a:pt x="843" y="168"/>
                  </a:lnTo>
                  <a:cubicBezTo>
                    <a:pt x="819" y="182"/>
                    <a:pt x="796" y="209"/>
                    <a:pt x="779" y="247"/>
                  </a:cubicBezTo>
                  <a:cubicBezTo>
                    <a:pt x="761" y="285"/>
                    <a:pt x="752" y="326"/>
                    <a:pt x="752" y="363"/>
                  </a:cubicBezTo>
                  <a:lnTo>
                    <a:pt x="752" y="718"/>
                  </a:lnTo>
                  <a:cubicBezTo>
                    <a:pt x="652" y="803"/>
                    <a:pt x="560" y="899"/>
                    <a:pt x="478" y="1008"/>
                  </a:cubicBezTo>
                  <a:cubicBezTo>
                    <a:pt x="393" y="1118"/>
                    <a:pt x="321" y="1237"/>
                    <a:pt x="260" y="1364"/>
                  </a:cubicBezTo>
                  <a:cubicBezTo>
                    <a:pt x="202" y="1490"/>
                    <a:pt x="154" y="1619"/>
                    <a:pt x="120" y="1756"/>
                  </a:cubicBezTo>
                  <a:cubicBezTo>
                    <a:pt x="86" y="1889"/>
                    <a:pt x="68" y="2025"/>
                    <a:pt x="68" y="2159"/>
                  </a:cubicBezTo>
                  <a:cubicBezTo>
                    <a:pt x="68" y="2315"/>
                    <a:pt x="82" y="2446"/>
                    <a:pt x="109" y="2541"/>
                  </a:cubicBezTo>
                  <a:cubicBezTo>
                    <a:pt x="137" y="2640"/>
                    <a:pt x="178" y="2715"/>
                    <a:pt x="235" y="2766"/>
                  </a:cubicBezTo>
                  <a:cubicBezTo>
                    <a:pt x="290" y="2817"/>
                    <a:pt x="358" y="2848"/>
                    <a:pt x="444" y="2855"/>
                  </a:cubicBezTo>
                  <a:cubicBezTo>
                    <a:pt x="466" y="2858"/>
                    <a:pt x="489" y="2859"/>
                    <a:pt x="513" y="2859"/>
                  </a:cubicBezTo>
                  <a:cubicBezTo>
                    <a:pt x="582" y="2859"/>
                    <a:pt x="658" y="2849"/>
                    <a:pt x="741" y="2831"/>
                  </a:cubicBezTo>
                  <a:cubicBezTo>
                    <a:pt x="864" y="2810"/>
                    <a:pt x="977" y="2786"/>
                    <a:pt x="1069" y="2763"/>
                  </a:cubicBezTo>
                  <a:cubicBezTo>
                    <a:pt x="1164" y="2739"/>
                    <a:pt x="1246" y="2725"/>
                    <a:pt x="1308" y="2725"/>
                  </a:cubicBezTo>
                  <a:cubicBezTo>
                    <a:pt x="1314" y="2725"/>
                    <a:pt x="1320" y="2724"/>
                    <a:pt x="1326" y="2724"/>
                  </a:cubicBezTo>
                  <a:cubicBezTo>
                    <a:pt x="1381" y="2724"/>
                    <a:pt x="1423" y="2738"/>
                    <a:pt x="1454" y="2766"/>
                  </a:cubicBezTo>
                  <a:cubicBezTo>
                    <a:pt x="1485" y="2797"/>
                    <a:pt x="1502" y="2851"/>
                    <a:pt x="1502" y="2926"/>
                  </a:cubicBezTo>
                  <a:cubicBezTo>
                    <a:pt x="1502" y="3005"/>
                    <a:pt x="1485" y="3084"/>
                    <a:pt x="1458" y="3152"/>
                  </a:cubicBezTo>
                  <a:cubicBezTo>
                    <a:pt x="1427" y="3224"/>
                    <a:pt x="1390" y="3292"/>
                    <a:pt x="1341" y="3356"/>
                  </a:cubicBezTo>
                  <a:cubicBezTo>
                    <a:pt x="1294" y="3418"/>
                    <a:pt x="1239" y="3476"/>
                    <a:pt x="1174" y="3531"/>
                  </a:cubicBezTo>
                  <a:cubicBezTo>
                    <a:pt x="1113" y="3582"/>
                    <a:pt x="1045" y="3626"/>
                    <a:pt x="980" y="3667"/>
                  </a:cubicBezTo>
                  <a:cubicBezTo>
                    <a:pt x="891" y="3715"/>
                    <a:pt x="819" y="3746"/>
                    <a:pt x="761" y="3756"/>
                  </a:cubicBezTo>
                  <a:cubicBezTo>
                    <a:pt x="736" y="3761"/>
                    <a:pt x="712" y="3763"/>
                    <a:pt x="690" y="3763"/>
                  </a:cubicBezTo>
                  <a:cubicBezTo>
                    <a:pt x="663" y="3763"/>
                    <a:pt x="638" y="3760"/>
                    <a:pt x="618" y="3752"/>
                  </a:cubicBezTo>
                  <a:cubicBezTo>
                    <a:pt x="580" y="3742"/>
                    <a:pt x="550" y="3719"/>
                    <a:pt x="526" y="3687"/>
                  </a:cubicBezTo>
                  <a:cubicBezTo>
                    <a:pt x="506" y="3654"/>
                    <a:pt x="485" y="3619"/>
                    <a:pt x="471" y="3585"/>
                  </a:cubicBezTo>
                  <a:cubicBezTo>
                    <a:pt x="457" y="3551"/>
                    <a:pt x="440" y="3527"/>
                    <a:pt x="420" y="3520"/>
                  </a:cubicBezTo>
                  <a:cubicBezTo>
                    <a:pt x="414" y="3517"/>
                    <a:pt x="407" y="3516"/>
                    <a:pt x="399" y="3516"/>
                  </a:cubicBezTo>
                  <a:cubicBezTo>
                    <a:pt x="381" y="3516"/>
                    <a:pt x="358" y="3524"/>
                    <a:pt x="331" y="3541"/>
                  </a:cubicBezTo>
                  <a:lnTo>
                    <a:pt x="92" y="3678"/>
                  </a:lnTo>
                  <a:cubicBezTo>
                    <a:pt x="68" y="3691"/>
                    <a:pt x="48" y="3715"/>
                    <a:pt x="27" y="3752"/>
                  </a:cubicBezTo>
                  <a:cubicBezTo>
                    <a:pt x="7" y="3790"/>
                    <a:pt x="0" y="3831"/>
                    <a:pt x="0" y="3868"/>
                  </a:cubicBezTo>
                  <a:cubicBezTo>
                    <a:pt x="7" y="3998"/>
                    <a:pt x="27" y="4108"/>
                    <a:pt x="68" y="4193"/>
                  </a:cubicBezTo>
                  <a:cubicBezTo>
                    <a:pt x="109" y="4281"/>
                    <a:pt x="164" y="4346"/>
                    <a:pt x="232" y="4391"/>
                  </a:cubicBezTo>
                  <a:cubicBezTo>
                    <a:pt x="297" y="4435"/>
                    <a:pt x="376" y="4459"/>
                    <a:pt x="465" y="4466"/>
                  </a:cubicBezTo>
                  <a:cubicBezTo>
                    <a:pt x="480" y="4467"/>
                    <a:pt x="496" y="4467"/>
                    <a:pt x="512" y="4467"/>
                  </a:cubicBezTo>
                  <a:cubicBezTo>
                    <a:pt x="587" y="4467"/>
                    <a:pt x="667" y="4453"/>
                    <a:pt x="752" y="4425"/>
                  </a:cubicBezTo>
                  <a:lnTo>
                    <a:pt x="752" y="4780"/>
                  </a:lnTo>
                  <a:cubicBezTo>
                    <a:pt x="752" y="4817"/>
                    <a:pt x="761" y="4845"/>
                    <a:pt x="779" y="4862"/>
                  </a:cubicBezTo>
                  <a:cubicBezTo>
                    <a:pt x="788" y="4871"/>
                    <a:pt x="800" y="4876"/>
                    <a:pt x="812" y="4876"/>
                  </a:cubicBezTo>
                  <a:cubicBezTo>
                    <a:pt x="822" y="4876"/>
                    <a:pt x="833" y="4873"/>
                    <a:pt x="843" y="4865"/>
                  </a:cubicBezTo>
                  <a:lnTo>
                    <a:pt x="1116" y="4708"/>
                  </a:lnTo>
                  <a:cubicBezTo>
                    <a:pt x="1144" y="4694"/>
                    <a:pt x="1164" y="4667"/>
                    <a:pt x="1182" y="4629"/>
                  </a:cubicBezTo>
                  <a:cubicBezTo>
                    <a:pt x="1198" y="4592"/>
                    <a:pt x="1209" y="4551"/>
                    <a:pt x="1209" y="4514"/>
                  </a:cubicBezTo>
                  <a:lnTo>
                    <a:pt x="1209" y="4158"/>
                  </a:lnTo>
                  <a:cubicBezTo>
                    <a:pt x="1325" y="4067"/>
                    <a:pt x="1431" y="3964"/>
                    <a:pt x="1522" y="3848"/>
                  </a:cubicBezTo>
                  <a:cubicBezTo>
                    <a:pt x="1618" y="3732"/>
                    <a:pt x="1697" y="3605"/>
                    <a:pt x="1758" y="3476"/>
                  </a:cubicBezTo>
                  <a:cubicBezTo>
                    <a:pt x="1823" y="3347"/>
                    <a:pt x="1874" y="3210"/>
                    <a:pt x="1908" y="3073"/>
                  </a:cubicBezTo>
                  <a:cubicBezTo>
                    <a:pt x="1943" y="2933"/>
                    <a:pt x="1960" y="2797"/>
                    <a:pt x="1960" y="2663"/>
                  </a:cubicBezTo>
                  <a:cubicBezTo>
                    <a:pt x="1960" y="2520"/>
                    <a:pt x="1946" y="2401"/>
                    <a:pt x="1919" y="2306"/>
                  </a:cubicBezTo>
                  <a:cubicBezTo>
                    <a:pt x="1894" y="2206"/>
                    <a:pt x="1850" y="2134"/>
                    <a:pt x="1789" y="2084"/>
                  </a:cubicBezTo>
                  <a:cubicBezTo>
                    <a:pt x="1730" y="2032"/>
                    <a:pt x="1653" y="2005"/>
                    <a:pt x="1560" y="1998"/>
                  </a:cubicBezTo>
                  <a:cubicBezTo>
                    <a:pt x="1543" y="1997"/>
                    <a:pt x="1526" y="1996"/>
                    <a:pt x="1508" y="1996"/>
                  </a:cubicBezTo>
                  <a:cubicBezTo>
                    <a:pt x="1424" y="1996"/>
                    <a:pt x="1328" y="2010"/>
                    <a:pt x="1215" y="2036"/>
                  </a:cubicBezTo>
                  <a:cubicBezTo>
                    <a:pt x="1092" y="2066"/>
                    <a:pt x="987" y="2090"/>
                    <a:pt x="898" y="2111"/>
                  </a:cubicBezTo>
                  <a:cubicBezTo>
                    <a:pt x="827" y="2125"/>
                    <a:pt x="765" y="2132"/>
                    <a:pt x="715" y="2132"/>
                  </a:cubicBezTo>
                  <a:cubicBezTo>
                    <a:pt x="705" y="2132"/>
                    <a:pt x="695" y="2132"/>
                    <a:pt x="686" y="2131"/>
                  </a:cubicBezTo>
                  <a:cubicBezTo>
                    <a:pt x="629" y="2128"/>
                    <a:pt x="591" y="2107"/>
                    <a:pt x="563" y="2070"/>
                  </a:cubicBezTo>
                  <a:cubicBezTo>
                    <a:pt x="539" y="2036"/>
                    <a:pt x="526" y="1978"/>
                    <a:pt x="526" y="1896"/>
                  </a:cubicBezTo>
                  <a:cubicBezTo>
                    <a:pt x="526" y="1831"/>
                    <a:pt x="539" y="1766"/>
                    <a:pt x="560" y="1698"/>
                  </a:cubicBezTo>
                  <a:cubicBezTo>
                    <a:pt x="584" y="1633"/>
                    <a:pt x="615" y="1572"/>
                    <a:pt x="656" y="1513"/>
                  </a:cubicBezTo>
                  <a:cubicBezTo>
                    <a:pt x="693" y="1452"/>
                    <a:pt x="741" y="1397"/>
                    <a:pt x="792" y="1350"/>
                  </a:cubicBezTo>
                  <a:cubicBezTo>
                    <a:pt x="847" y="1299"/>
                    <a:pt x="901" y="1258"/>
                    <a:pt x="963" y="1223"/>
                  </a:cubicBezTo>
                  <a:cubicBezTo>
                    <a:pt x="1065" y="1163"/>
                    <a:pt x="1148" y="1133"/>
                    <a:pt x="1213" y="1133"/>
                  </a:cubicBezTo>
                  <a:cubicBezTo>
                    <a:pt x="1233" y="1133"/>
                    <a:pt x="1251" y="1136"/>
                    <a:pt x="1267" y="1142"/>
                  </a:cubicBezTo>
                  <a:cubicBezTo>
                    <a:pt x="1338" y="1165"/>
                    <a:pt x="1390" y="1213"/>
                    <a:pt x="1423" y="1282"/>
                  </a:cubicBezTo>
                  <a:cubicBezTo>
                    <a:pt x="1437" y="1309"/>
                    <a:pt x="1454" y="1329"/>
                    <a:pt x="1475" y="1343"/>
                  </a:cubicBezTo>
                  <a:cubicBezTo>
                    <a:pt x="1481" y="1346"/>
                    <a:pt x="1488" y="1348"/>
                    <a:pt x="1496" y="1348"/>
                  </a:cubicBezTo>
                  <a:cubicBezTo>
                    <a:pt x="1513" y="1348"/>
                    <a:pt x="1534" y="1340"/>
                    <a:pt x="1560" y="1326"/>
                  </a:cubicBezTo>
                  <a:lnTo>
                    <a:pt x="1799" y="1189"/>
                  </a:lnTo>
                  <a:cubicBezTo>
                    <a:pt x="1823" y="1176"/>
                    <a:pt x="1847" y="1148"/>
                    <a:pt x="1864" y="1110"/>
                  </a:cubicBezTo>
                  <a:cubicBezTo>
                    <a:pt x="1884" y="1074"/>
                    <a:pt x="1891" y="1036"/>
                    <a:pt x="1891" y="995"/>
                  </a:cubicBezTo>
                  <a:cubicBezTo>
                    <a:pt x="1884" y="913"/>
                    <a:pt x="1867" y="834"/>
                    <a:pt x="1840" y="756"/>
                  </a:cubicBezTo>
                  <a:cubicBezTo>
                    <a:pt x="1809" y="677"/>
                    <a:pt x="1768" y="609"/>
                    <a:pt x="1710" y="554"/>
                  </a:cubicBezTo>
                  <a:cubicBezTo>
                    <a:pt x="1653" y="500"/>
                    <a:pt x="1584" y="466"/>
                    <a:pt x="1502" y="445"/>
                  </a:cubicBezTo>
                  <a:cubicBezTo>
                    <a:pt x="1470" y="438"/>
                    <a:pt x="1436" y="434"/>
                    <a:pt x="1401" y="434"/>
                  </a:cubicBezTo>
                  <a:cubicBezTo>
                    <a:pt x="1342" y="434"/>
                    <a:pt x="1279" y="444"/>
                    <a:pt x="1209" y="466"/>
                  </a:cubicBezTo>
                  <a:lnTo>
                    <a:pt x="1209" y="97"/>
                  </a:lnTo>
                  <a:cubicBezTo>
                    <a:pt x="1209" y="60"/>
                    <a:pt x="1198" y="32"/>
                    <a:pt x="1182" y="15"/>
                  </a:cubicBezTo>
                  <a:cubicBezTo>
                    <a:pt x="1172" y="6"/>
                    <a:pt x="1162" y="1"/>
                    <a:pt x="11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4654678" y="1721501"/>
              <a:ext cx="323504" cy="417147"/>
            </a:xfrm>
            <a:custGeom>
              <a:avLst/>
              <a:gdLst/>
              <a:ahLst/>
              <a:cxnLst/>
              <a:rect l="l" t="t" r="r" b="b"/>
              <a:pathLst>
                <a:path w="6664" h="8593" extrusionOk="0">
                  <a:moveTo>
                    <a:pt x="4554" y="0"/>
                  </a:moveTo>
                  <a:cubicBezTo>
                    <a:pt x="4132" y="0"/>
                    <a:pt x="3655" y="137"/>
                    <a:pt x="3151" y="429"/>
                  </a:cubicBezTo>
                  <a:cubicBezTo>
                    <a:pt x="1411" y="1432"/>
                    <a:pt x="1" y="3876"/>
                    <a:pt x="1" y="5886"/>
                  </a:cubicBezTo>
                  <a:cubicBezTo>
                    <a:pt x="1" y="6889"/>
                    <a:pt x="353" y="7593"/>
                    <a:pt x="919" y="7924"/>
                  </a:cubicBezTo>
                  <a:lnTo>
                    <a:pt x="922" y="7927"/>
                  </a:lnTo>
                  <a:lnTo>
                    <a:pt x="2090" y="8592"/>
                  </a:lnTo>
                  <a:lnTo>
                    <a:pt x="2370" y="8125"/>
                  </a:lnTo>
                  <a:cubicBezTo>
                    <a:pt x="2656" y="8060"/>
                    <a:pt x="2957" y="7957"/>
                    <a:pt x="3274" y="7773"/>
                  </a:cubicBezTo>
                  <a:cubicBezTo>
                    <a:pt x="5011" y="6770"/>
                    <a:pt x="6424" y="4326"/>
                    <a:pt x="6424" y="2316"/>
                  </a:cubicBezTo>
                  <a:cubicBezTo>
                    <a:pt x="6424" y="2019"/>
                    <a:pt x="6383" y="1757"/>
                    <a:pt x="6325" y="1511"/>
                  </a:cubicBezTo>
                  <a:lnTo>
                    <a:pt x="6664" y="947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3"/>
                  </a:lnTo>
                  <a:cubicBezTo>
                    <a:pt x="5129" y="70"/>
                    <a:pt x="4855" y="0"/>
                    <a:pt x="455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4654678" y="1846304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40"/>
                    <a:pt x="1" y="3315"/>
                  </a:cubicBezTo>
                  <a:cubicBezTo>
                    <a:pt x="1" y="4318"/>
                    <a:pt x="353" y="5022"/>
                    <a:pt x="919" y="5353"/>
                  </a:cubicBezTo>
                  <a:lnTo>
                    <a:pt x="922" y="5356"/>
                  </a:lnTo>
                  <a:lnTo>
                    <a:pt x="2090" y="6021"/>
                  </a:lnTo>
                  <a:lnTo>
                    <a:pt x="2370" y="5554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4705600" y="1721501"/>
              <a:ext cx="272580" cy="252919"/>
            </a:xfrm>
            <a:custGeom>
              <a:avLst/>
              <a:gdLst/>
              <a:ahLst/>
              <a:cxnLst/>
              <a:rect l="l" t="t" r="r" b="b"/>
              <a:pathLst>
                <a:path w="5615" h="5210" extrusionOk="0">
                  <a:moveTo>
                    <a:pt x="3505" y="0"/>
                  </a:moveTo>
                  <a:cubicBezTo>
                    <a:pt x="3083" y="0"/>
                    <a:pt x="2606" y="137"/>
                    <a:pt x="2102" y="429"/>
                  </a:cubicBezTo>
                  <a:cubicBezTo>
                    <a:pt x="1294" y="896"/>
                    <a:pt x="557" y="1675"/>
                    <a:pt x="0" y="2572"/>
                  </a:cubicBezTo>
                  <a:lnTo>
                    <a:pt x="4570" y="5210"/>
                  </a:lnTo>
                  <a:cubicBezTo>
                    <a:pt x="5071" y="4279"/>
                    <a:pt x="5375" y="3251"/>
                    <a:pt x="5375" y="2316"/>
                  </a:cubicBezTo>
                  <a:cubicBezTo>
                    <a:pt x="5375" y="2019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07"/>
                  </a:lnTo>
                  <a:lnTo>
                    <a:pt x="4317" y="200"/>
                  </a:lnTo>
                  <a:lnTo>
                    <a:pt x="4317" y="203"/>
                  </a:lnTo>
                  <a:cubicBezTo>
                    <a:pt x="4080" y="70"/>
                    <a:pt x="3806" y="0"/>
                    <a:pt x="3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4713852" y="1755287"/>
              <a:ext cx="305931" cy="395108"/>
            </a:xfrm>
            <a:custGeom>
              <a:avLst/>
              <a:gdLst/>
              <a:ahLst/>
              <a:cxnLst/>
              <a:rect l="l" t="t" r="r" b="b"/>
              <a:pathLst>
                <a:path w="6302" h="8139" extrusionOk="0">
                  <a:moveTo>
                    <a:pt x="4559" y="1"/>
                  </a:moveTo>
                  <a:cubicBezTo>
                    <a:pt x="4135" y="1"/>
                    <a:pt x="3657" y="140"/>
                    <a:pt x="3151" y="432"/>
                  </a:cubicBezTo>
                  <a:cubicBezTo>
                    <a:pt x="1410" y="1436"/>
                    <a:pt x="1" y="3879"/>
                    <a:pt x="1" y="5889"/>
                  </a:cubicBezTo>
                  <a:cubicBezTo>
                    <a:pt x="1" y="7316"/>
                    <a:pt x="710" y="8139"/>
                    <a:pt x="1743" y="8139"/>
                  </a:cubicBezTo>
                  <a:cubicBezTo>
                    <a:pt x="2167" y="8139"/>
                    <a:pt x="2645" y="8000"/>
                    <a:pt x="3151" y="7709"/>
                  </a:cubicBezTo>
                  <a:cubicBezTo>
                    <a:pt x="4892" y="6702"/>
                    <a:pt x="6301" y="4262"/>
                    <a:pt x="6301" y="2252"/>
                  </a:cubicBezTo>
                  <a:cubicBezTo>
                    <a:pt x="6301" y="826"/>
                    <a:pt x="5592" y="1"/>
                    <a:pt x="455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3"/>
            <p:cNvSpPr/>
            <p:nvPr/>
          </p:nvSpPr>
          <p:spPr>
            <a:xfrm>
              <a:off x="4785745" y="1839217"/>
              <a:ext cx="162092" cy="238696"/>
            </a:xfrm>
            <a:custGeom>
              <a:avLst/>
              <a:gdLst/>
              <a:ahLst/>
              <a:cxnLst/>
              <a:rect l="l" t="t" r="r" b="b"/>
              <a:pathLst>
                <a:path w="3339" h="4917" extrusionOk="0">
                  <a:moveTo>
                    <a:pt x="3296" y="1"/>
                  </a:moveTo>
                  <a:cubicBezTo>
                    <a:pt x="3289" y="1"/>
                    <a:pt x="3282" y="3"/>
                    <a:pt x="3274" y="7"/>
                  </a:cubicBezTo>
                  <a:lnTo>
                    <a:pt x="65" y="1857"/>
                  </a:lnTo>
                  <a:cubicBezTo>
                    <a:pt x="29" y="1881"/>
                    <a:pt x="1" y="1942"/>
                    <a:pt x="1" y="2000"/>
                  </a:cubicBezTo>
                  <a:lnTo>
                    <a:pt x="1" y="4843"/>
                  </a:lnTo>
                  <a:cubicBezTo>
                    <a:pt x="1" y="4888"/>
                    <a:pt x="17" y="4916"/>
                    <a:pt x="41" y="4916"/>
                  </a:cubicBezTo>
                  <a:cubicBezTo>
                    <a:pt x="49" y="4916"/>
                    <a:pt x="57" y="4914"/>
                    <a:pt x="65" y="4908"/>
                  </a:cubicBezTo>
                  <a:lnTo>
                    <a:pt x="3274" y="3059"/>
                  </a:lnTo>
                  <a:cubicBezTo>
                    <a:pt x="3308" y="3038"/>
                    <a:pt x="3339" y="2973"/>
                    <a:pt x="3339" y="2915"/>
                  </a:cubicBezTo>
                  <a:lnTo>
                    <a:pt x="3339" y="72"/>
                  </a:lnTo>
                  <a:cubicBezTo>
                    <a:pt x="3339" y="27"/>
                    <a:pt x="3320" y="1"/>
                    <a:pt x="32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3"/>
            <p:cNvSpPr/>
            <p:nvPr/>
          </p:nvSpPr>
          <p:spPr>
            <a:xfrm>
              <a:off x="4832831" y="1839362"/>
              <a:ext cx="67963" cy="72284"/>
            </a:xfrm>
            <a:custGeom>
              <a:avLst/>
              <a:gdLst/>
              <a:ahLst/>
              <a:cxnLst/>
              <a:rect l="l" t="t" r="r" b="b"/>
              <a:pathLst>
                <a:path w="1400" h="1489" extrusionOk="0">
                  <a:moveTo>
                    <a:pt x="1355" y="1"/>
                  </a:moveTo>
                  <a:cubicBezTo>
                    <a:pt x="1348" y="1"/>
                    <a:pt x="1340" y="3"/>
                    <a:pt x="1332" y="8"/>
                  </a:cubicBezTo>
                  <a:lnTo>
                    <a:pt x="69" y="737"/>
                  </a:lnTo>
                  <a:cubicBezTo>
                    <a:pt x="31" y="758"/>
                    <a:pt x="1" y="823"/>
                    <a:pt x="1" y="881"/>
                  </a:cubicBezTo>
                  <a:lnTo>
                    <a:pt x="1" y="1417"/>
                  </a:lnTo>
                  <a:cubicBezTo>
                    <a:pt x="1" y="1462"/>
                    <a:pt x="19" y="1489"/>
                    <a:pt x="45" y="1489"/>
                  </a:cubicBezTo>
                  <a:cubicBezTo>
                    <a:pt x="52" y="1489"/>
                    <a:pt x="60" y="1487"/>
                    <a:pt x="69" y="1482"/>
                  </a:cubicBezTo>
                  <a:cubicBezTo>
                    <a:pt x="106" y="1462"/>
                    <a:pt x="136" y="1397"/>
                    <a:pt x="136" y="1339"/>
                  </a:cubicBezTo>
                  <a:lnTo>
                    <a:pt x="136" y="905"/>
                  </a:lnTo>
                  <a:lnTo>
                    <a:pt x="1263" y="257"/>
                  </a:lnTo>
                  <a:lnTo>
                    <a:pt x="1263" y="687"/>
                  </a:lnTo>
                  <a:cubicBezTo>
                    <a:pt x="1263" y="731"/>
                    <a:pt x="1281" y="759"/>
                    <a:pt x="1307" y="759"/>
                  </a:cubicBezTo>
                  <a:cubicBezTo>
                    <a:pt x="1314" y="759"/>
                    <a:pt x="1323" y="757"/>
                    <a:pt x="1332" y="751"/>
                  </a:cubicBezTo>
                  <a:cubicBezTo>
                    <a:pt x="1368" y="731"/>
                    <a:pt x="1400" y="666"/>
                    <a:pt x="1400" y="6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3"/>
            <p:cNvSpPr/>
            <p:nvPr/>
          </p:nvSpPr>
          <p:spPr>
            <a:xfrm>
              <a:off x="4832831" y="1827761"/>
              <a:ext cx="67963" cy="57866"/>
            </a:xfrm>
            <a:custGeom>
              <a:avLst/>
              <a:gdLst/>
              <a:ahLst/>
              <a:cxnLst/>
              <a:rect l="l" t="t" r="r" b="b"/>
              <a:pathLst>
                <a:path w="1400" h="1192" extrusionOk="0">
                  <a:moveTo>
                    <a:pt x="1355" y="1"/>
                  </a:moveTo>
                  <a:cubicBezTo>
                    <a:pt x="1348" y="1"/>
                    <a:pt x="1340" y="3"/>
                    <a:pt x="1332" y="7"/>
                  </a:cubicBezTo>
                  <a:lnTo>
                    <a:pt x="69" y="738"/>
                  </a:lnTo>
                  <a:cubicBezTo>
                    <a:pt x="31" y="759"/>
                    <a:pt x="1" y="823"/>
                    <a:pt x="1" y="881"/>
                  </a:cubicBezTo>
                  <a:lnTo>
                    <a:pt x="1" y="1120"/>
                  </a:lnTo>
                  <a:cubicBezTo>
                    <a:pt x="1" y="1163"/>
                    <a:pt x="19" y="1192"/>
                    <a:pt x="46" y="1192"/>
                  </a:cubicBezTo>
                  <a:cubicBezTo>
                    <a:pt x="53" y="1192"/>
                    <a:pt x="61" y="1190"/>
                    <a:pt x="69" y="1185"/>
                  </a:cubicBezTo>
                  <a:lnTo>
                    <a:pt x="1332" y="455"/>
                  </a:lnTo>
                  <a:cubicBezTo>
                    <a:pt x="1368" y="434"/>
                    <a:pt x="1400" y="369"/>
                    <a:pt x="1400" y="311"/>
                  </a:cubicBezTo>
                  <a:lnTo>
                    <a:pt x="1400" y="72"/>
                  </a:lnTo>
                  <a:cubicBezTo>
                    <a:pt x="1400" y="27"/>
                    <a:pt x="1381" y="1"/>
                    <a:pt x="1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3"/>
            <p:cNvSpPr/>
            <p:nvPr/>
          </p:nvSpPr>
          <p:spPr>
            <a:xfrm>
              <a:off x="4842103" y="1919943"/>
              <a:ext cx="49419" cy="41991"/>
            </a:xfrm>
            <a:custGeom>
              <a:avLst/>
              <a:gdLst/>
              <a:ahLst/>
              <a:cxnLst/>
              <a:rect l="l" t="t" r="r" b="b"/>
              <a:pathLst>
                <a:path w="1018" h="865" extrusionOk="0">
                  <a:moveTo>
                    <a:pt x="984" y="1"/>
                  </a:moveTo>
                  <a:cubicBezTo>
                    <a:pt x="978" y="1"/>
                    <a:pt x="972" y="2"/>
                    <a:pt x="966" y="6"/>
                  </a:cubicBezTo>
                  <a:lnTo>
                    <a:pt x="51" y="535"/>
                  </a:lnTo>
                  <a:cubicBezTo>
                    <a:pt x="24" y="552"/>
                    <a:pt x="0" y="597"/>
                    <a:pt x="0" y="638"/>
                  </a:cubicBezTo>
                  <a:lnTo>
                    <a:pt x="0" y="812"/>
                  </a:lnTo>
                  <a:cubicBezTo>
                    <a:pt x="0" y="843"/>
                    <a:pt x="15" y="865"/>
                    <a:pt x="34" y="865"/>
                  </a:cubicBezTo>
                  <a:cubicBezTo>
                    <a:pt x="39" y="865"/>
                    <a:pt x="45" y="863"/>
                    <a:pt x="51" y="859"/>
                  </a:cubicBezTo>
                  <a:lnTo>
                    <a:pt x="966" y="331"/>
                  </a:lnTo>
                  <a:cubicBezTo>
                    <a:pt x="993" y="313"/>
                    <a:pt x="1018" y="269"/>
                    <a:pt x="1018" y="228"/>
                  </a:cubicBezTo>
                  <a:lnTo>
                    <a:pt x="1018" y="54"/>
                  </a:lnTo>
                  <a:cubicBezTo>
                    <a:pt x="1018" y="22"/>
                    <a:pt x="1003" y="1"/>
                    <a:pt x="98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3"/>
            <p:cNvSpPr/>
            <p:nvPr/>
          </p:nvSpPr>
          <p:spPr>
            <a:xfrm>
              <a:off x="4654678" y="1151224"/>
              <a:ext cx="323504" cy="417196"/>
            </a:xfrm>
            <a:custGeom>
              <a:avLst/>
              <a:gdLst/>
              <a:ahLst/>
              <a:cxnLst/>
              <a:rect l="l" t="t" r="r" b="b"/>
              <a:pathLst>
                <a:path w="6664" h="8594" extrusionOk="0">
                  <a:moveTo>
                    <a:pt x="4555" y="1"/>
                  </a:moveTo>
                  <a:cubicBezTo>
                    <a:pt x="4132" y="1"/>
                    <a:pt x="3656" y="138"/>
                    <a:pt x="3151" y="429"/>
                  </a:cubicBezTo>
                  <a:cubicBezTo>
                    <a:pt x="1411" y="1436"/>
                    <a:pt x="1" y="3876"/>
                    <a:pt x="1" y="5887"/>
                  </a:cubicBezTo>
                  <a:cubicBezTo>
                    <a:pt x="1" y="6890"/>
                    <a:pt x="353" y="7596"/>
                    <a:pt x="919" y="7924"/>
                  </a:cubicBezTo>
                  <a:lnTo>
                    <a:pt x="922" y="7927"/>
                  </a:lnTo>
                  <a:lnTo>
                    <a:pt x="2090" y="8593"/>
                  </a:lnTo>
                  <a:lnTo>
                    <a:pt x="2370" y="8125"/>
                  </a:lnTo>
                  <a:cubicBezTo>
                    <a:pt x="2656" y="8061"/>
                    <a:pt x="2957" y="7958"/>
                    <a:pt x="3274" y="7774"/>
                  </a:cubicBezTo>
                  <a:cubicBezTo>
                    <a:pt x="5011" y="6771"/>
                    <a:pt x="6424" y="4326"/>
                    <a:pt x="6424" y="2316"/>
                  </a:cubicBezTo>
                  <a:cubicBezTo>
                    <a:pt x="6424" y="2020"/>
                    <a:pt x="6383" y="1757"/>
                    <a:pt x="6325" y="1514"/>
                  </a:cubicBezTo>
                  <a:lnTo>
                    <a:pt x="6664" y="947"/>
                  </a:lnTo>
                  <a:lnTo>
                    <a:pt x="5380" y="210"/>
                  </a:lnTo>
                  <a:lnTo>
                    <a:pt x="5380" y="207"/>
                  </a:lnTo>
                  <a:lnTo>
                    <a:pt x="5366" y="200"/>
                  </a:lnTo>
                  <a:lnTo>
                    <a:pt x="5366" y="204"/>
                  </a:lnTo>
                  <a:cubicBezTo>
                    <a:pt x="5129" y="70"/>
                    <a:pt x="4856" y="1"/>
                    <a:pt x="4555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3"/>
            <p:cNvSpPr/>
            <p:nvPr/>
          </p:nvSpPr>
          <p:spPr>
            <a:xfrm>
              <a:off x="4654678" y="1276075"/>
              <a:ext cx="272823" cy="292338"/>
            </a:xfrm>
            <a:custGeom>
              <a:avLst/>
              <a:gdLst/>
              <a:ahLst/>
              <a:cxnLst/>
              <a:rect l="l" t="t" r="r" b="b"/>
              <a:pathLst>
                <a:path w="5620" h="6022" extrusionOk="0">
                  <a:moveTo>
                    <a:pt x="1049" y="1"/>
                  </a:moveTo>
                  <a:cubicBezTo>
                    <a:pt x="404" y="1038"/>
                    <a:pt x="1" y="2239"/>
                    <a:pt x="1" y="3315"/>
                  </a:cubicBezTo>
                  <a:cubicBezTo>
                    <a:pt x="1" y="4318"/>
                    <a:pt x="353" y="5024"/>
                    <a:pt x="919" y="5352"/>
                  </a:cubicBezTo>
                  <a:lnTo>
                    <a:pt x="922" y="5355"/>
                  </a:lnTo>
                  <a:lnTo>
                    <a:pt x="2090" y="6021"/>
                  </a:lnTo>
                  <a:lnTo>
                    <a:pt x="2370" y="5557"/>
                  </a:lnTo>
                  <a:cubicBezTo>
                    <a:pt x="2656" y="5489"/>
                    <a:pt x="2957" y="5386"/>
                    <a:pt x="3274" y="5202"/>
                  </a:cubicBezTo>
                  <a:cubicBezTo>
                    <a:pt x="4206" y="4666"/>
                    <a:pt x="5043" y="3714"/>
                    <a:pt x="5619" y="2639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3"/>
            <p:cNvSpPr/>
            <p:nvPr/>
          </p:nvSpPr>
          <p:spPr>
            <a:xfrm>
              <a:off x="4705600" y="1151224"/>
              <a:ext cx="272580" cy="252968"/>
            </a:xfrm>
            <a:custGeom>
              <a:avLst/>
              <a:gdLst/>
              <a:ahLst/>
              <a:cxnLst/>
              <a:rect l="l" t="t" r="r" b="b"/>
              <a:pathLst>
                <a:path w="5615" h="5211" extrusionOk="0">
                  <a:moveTo>
                    <a:pt x="3506" y="1"/>
                  </a:moveTo>
                  <a:cubicBezTo>
                    <a:pt x="3083" y="1"/>
                    <a:pt x="2607" y="138"/>
                    <a:pt x="2102" y="429"/>
                  </a:cubicBezTo>
                  <a:cubicBezTo>
                    <a:pt x="1294" y="897"/>
                    <a:pt x="557" y="1675"/>
                    <a:pt x="0" y="2573"/>
                  </a:cubicBezTo>
                  <a:lnTo>
                    <a:pt x="4570" y="5211"/>
                  </a:lnTo>
                  <a:cubicBezTo>
                    <a:pt x="5071" y="4279"/>
                    <a:pt x="5375" y="3252"/>
                    <a:pt x="5375" y="2316"/>
                  </a:cubicBezTo>
                  <a:cubicBezTo>
                    <a:pt x="5375" y="2020"/>
                    <a:pt x="5334" y="1757"/>
                    <a:pt x="5276" y="1511"/>
                  </a:cubicBezTo>
                  <a:lnTo>
                    <a:pt x="5615" y="947"/>
                  </a:lnTo>
                  <a:lnTo>
                    <a:pt x="4331" y="210"/>
                  </a:lnTo>
                  <a:lnTo>
                    <a:pt x="4317" y="200"/>
                  </a:lnTo>
                  <a:lnTo>
                    <a:pt x="4317" y="204"/>
                  </a:lnTo>
                  <a:cubicBezTo>
                    <a:pt x="4080" y="70"/>
                    <a:pt x="3807" y="1"/>
                    <a:pt x="35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4713852" y="1185107"/>
              <a:ext cx="305931" cy="395059"/>
            </a:xfrm>
            <a:custGeom>
              <a:avLst/>
              <a:gdLst/>
              <a:ahLst/>
              <a:cxnLst/>
              <a:rect l="l" t="t" r="r" b="b"/>
              <a:pathLst>
                <a:path w="6302" h="8138" extrusionOk="0">
                  <a:moveTo>
                    <a:pt x="4558" y="1"/>
                  </a:moveTo>
                  <a:cubicBezTo>
                    <a:pt x="4135" y="1"/>
                    <a:pt x="3657" y="139"/>
                    <a:pt x="3151" y="430"/>
                  </a:cubicBezTo>
                  <a:cubicBezTo>
                    <a:pt x="1410" y="1434"/>
                    <a:pt x="1" y="3878"/>
                    <a:pt x="1" y="5888"/>
                  </a:cubicBezTo>
                  <a:cubicBezTo>
                    <a:pt x="1" y="7314"/>
                    <a:pt x="710" y="8137"/>
                    <a:pt x="1744" y="8137"/>
                  </a:cubicBezTo>
                  <a:cubicBezTo>
                    <a:pt x="2167" y="8137"/>
                    <a:pt x="2645" y="7999"/>
                    <a:pt x="3151" y="7708"/>
                  </a:cubicBezTo>
                  <a:cubicBezTo>
                    <a:pt x="4892" y="6704"/>
                    <a:pt x="6301" y="4260"/>
                    <a:pt x="6301" y="2250"/>
                  </a:cubicBezTo>
                  <a:cubicBezTo>
                    <a:pt x="6301" y="824"/>
                    <a:pt x="5592" y="1"/>
                    <a:pt x="455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4810744" y="1303162"/>
              <a:ext cx="52283" cy="85973"/>
            </a:xfrm>
            <a:custGeom>
              <a:avLst/>
              <a:gdLst/>
              <a:ahLst/>
              <a:cxnLst/>
              <a:rect l="l" t="t" r="r" b="b"/>
              <a:pathLst>
                <a:path w="1077" h="1771" extrusionOk="0">
                  <a:moveTo>
                    <a:pt x="726" y="1"/>
                  </a:moveTo>
                  <a:cubicBezTo>
                    <a:pt x="667" y="1"/>
                    <a:pt x="604" y="19"/>
                    <a:pt x="537" y="57"/>
                  </a:cubicBezTo>
                  <a:cubicBezTo>
                    <a:pt x="240" y="231"/>
                    <a:pt x="1" y="739"/>
                    <a:pt x="1" y="1196"/>
                  </a:cubicBezTo>
                  <a:cubicBezTo>
                    <a:pt x="1" y="1551"/>
                    <a:pt x="144" y="1770"/>
                    <a:pt x="347" y="1770"/>
                  </a:cubicBezTo>
                  <a:cubicBezTo>
                    <a:pt x="406" y="1770"/>
                    <a:pt x="470" y="1752"/>
                    <a:pt x="537" y="1712"/>
                  </a:cubicBezTo>
                  <a:cubicBezTo>
                    <a:pt x="834" y="1541"/>
                    <a:pt x="1076" y="1033"/>
                    <a:pt x="1076" y="575"/>
                  </a:cubicBezTo>
                  <a:cubicBezTo>
                    <a:pt x="1076" y="220"/>
                    <a:pt x="930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4787249" y="1385636"/>
              <a:ext cx="95973" cy="142965"/>
            </a:xfrm>
            <a:custGeom>
              <a:avLst/>
              <a:gdLst/>
              <a:ahLst/>
              <a:cxnLst/>
              <a:rect l="l" t="t" r="r" b="b"/>
              <a:pathLst>
                <a:path w="1977" h="2945" extrusionOk="0">
                  <a:moveTo>
                    <a:pt x="1424" y="1"/>
                  </a:moveTo>
                  <a:cubicBezTo>
                    <a:pt x="1347" y="1"/>
                    <a:pt x="1264" y="25"/>
                    <a:pt x="1178" y="75"/>
                  </a:cubicBezTo>
                  <a:lnTo>
                    <a:pt x="796" y="293"/>
                  </a:lnTo>
                  <a:cubicBezTo>
                    <a:pt x="448" y="497"/>
                    <a:pt x="151" y="1068"/>
                    <a:pt x="106" y="1631"/>
                  </a:cubicBezTo>
                  <a:lnTo>
                    <a:pt x="1" y="2945"/>
                  </a:lnTo>
                  <a:lnTo>
                    <a:pt x="1977" y="1802"/>
                  </a:lnTo>
                  <a:lnTo>
                    <a:pt x="1871" y="611"/>
                  </a:lnTo>
                  <a:cubicBezTo>
                    <a:pt x="1837" y="227"/>
                    <a:pt x="1660" y="1"/>
                    <a:pt x="14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3"/>
            <p:cNvSpPr/>
            <p:nvPr/>
          </p:nvSpPr>
          <p:spPr>
            <a:xfrm>
              <a:off x="4873753" y="1236707"/>
              <a:ext cx="52234" cy="85876"/>
            </a:xfrm>
            <a:custGeom>
              <a:avLst/>
              <a:gdLst/>
              <a:ahLst/>
              <a:cxnLst/>
              <a:rect l="l" t="t" r="r" b="b"/>
              <a:pathLst>
                <a:path w="1076" h="1769" extrusionOk="0">
                  <a:moveTo>
                    <a:pt x="729" y="1"/>
                  </a:moveTo>
                  <a:cubicBezTo>
                    <a:pt x="670" y="1"/>
                    <a:pt x="606" y="19"/>
                    <a:pt x="539" y="57"/>
                  </a:cubicBezTo>
                  <a:cubicBezTo>
                    <a:pt x="243" y="228"/>
                    <a:pt x="0" y="736"/>
                    <a:pt x="0" y="1193"/>
                  </a:cubicBezTo>
                  <a:cubicBezTo>
                    <a:pt x="0" y="1549"/>
                    <a:pt x="147" y="1769"/>
                    <a:pt x="351" y="1769"/>
                  </a:cubicBezTo>
                  <a:cubicBezTo>
                    <a:pt x="410" y="1769"/>
                    <a:pt x="473" y="1751"/>
                    <a:pt x="539" y="1713"/>
                  </a:cubicBezTo>
                  <a:cubicBezTo>
                    <a:pt x="837" y="1541"/>
                    <a:pt x="1075" y="1029"/>
                    <a:pt x="1075" y="572"/>
                  </a:cubicBezTo>
                  <a:cubicBezTo>
                    <a:pt x="1075" y="218"/>
                    <a:pt x="932" y="1"/>
                    <a:pt x="7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3"/>
            <p:cNvSpPr/>
            <p:nvPr/>
          </p:nvSpPr>
          <p:spPr>
            <a:xfrm>
              <a:off x="4860307" y="1319084"/>
              <a:ext cx="86070" cy="121557"/>
            </a:xfrm>
            <a:custGeom>
              <a:avLst/>
              <a:gdLst/>
              <a:ahLst/>
              <a:cxnLst/>
              <a:rect l="l" t="t" r="r" b="b"/>
              <a:pathLst>
                <a:path w="1773" h="2504" extrusionOk="0">
                  <a:moveTo>
                    <a:pt x="1219" y="1"/>
                  </a:moveTo>
                  <a:cubicBezTo>
                    <a:pt x="1142" y="1"/>
                    <a:pt x="1060" y="24"/>
                    <a:pt x="974" y="74"/>
                  </a:cubicBezTo>
                  <a:lnTo>
                    <a:pt x="591" y="295"/>
                  </a:lnTo>
                  <a:cubicBezTo>
                    <a:pt x="345" y="438"/>
                    <a:pt x="123" y="766"/>
                    <a:pt x="1" y="1145"/>
                  </a:cubicBezTo>
                  <a:cubicBezTo>
                    <a:pt x="267" y="1166"/>
                    <a:pt x="465" y="1432"/>
                    <a:pt x="506" y="1872"/>
                  </a:cubicBezTo>
                  <a:lnTo>
                    <a:pt x="561" y="2503"/>
                  </a:lnTo>
                  <a:lnTo>
                    <a:pt x="1772" y="1804"/>
                  </a:lnTo>
                  <a:lnTo>
                    <a:pt x="1667" y="609"/>
                  </a:lnTo>
                  <a:cubicBezTo>
                    <a:pt x="1633" y="225"/>
                    <a:pt x="1455" y="1"/>
                    <a:pt x="1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3"/>
            <p:cNvSpPr/>
            <p:nvPr/>
          </p:nvSpPr>
          <p:spPr>
            <a:xfrm>
              <a:off x="2404125" y="3297385"/>
              <a:ext cx="978619" cy="698077"/>
            </a:xfrm>
            <a:custGeom>
              <a:avLst/>
              <a:gdLst/>
              <a:ahLst/>
              <a:cxnLst/>
              <a:rect l="l" t="t" r="r" b="b"/>
              <a:pathLst>
                <a:path w="20159" h="14380" extrusionOk="0">
                  <a:moveTo>
                    <a:pt x="10080" y="975"/>
                  </a:moveTo>
                  <a:cubicBezTo>
                    <a:pt x="12605" y="975"/>
                    <a:pt x="14964" y="1535"/>
                    <a:pt x="16721" y="2549"/>
                  </a:cubicBezTo>
                  <a:cubicBezTo>
                    <a:pt x="18308" y="3466"/>
                    <a:pt x="19185" y="4627"/>
                    <a:pt x="19185" y="5818"/>
                  </a:cubicBezTo>
                  <a:cubicBezTo>
                    <a:pt x="19185" y="7009"/>
                    <a:pt x="18308" y="8170"/>
                    <a:pt x="16721" y="9088"/>
                  </a:cubicBezTo>
                  <a:cubicBezTo>
                    <a:pt x="14964" y="10105"/>
                    <a:pt x="12605" y="10661"/>
                    <a:pt x="10080" y="10661"/>
                  </a:cubicBezTo>
                  <a:cubicBezTo>
                    <a:pt x="7557" y="10661"/>
                    <a:pt x="5199" y="10105"/>
                    <a:pt x="3441" y="9088"/>
                  </a:cubicBezTo>
                  <a:cubicBezTo>
                    <a:pt x="1851" y="8170"/>
                    <a:pt x="977" y="7009"/>
                    <a:pt x="977" y="5818"/>
                  </a:cubicBezTo>
                  <a:cubicBezTo>
                    <a:pt x="977" y="4627"/>
                    <a:pt x="1851" y="3466"/>
                    <a:pt x="3441" y="2549"/>
                  </a:cubicBezTo>
                  <a:cubicBezTo>
                    <a:pt x="5199" y="1535"/>
                    <a:pt x="7557" y="975"/>
                    <a:pt x="10080" y="975"/>
                  </a:cubicBezTo>
                  <a:close/>
                  <a:moveTo>
                    <a:pt x="10080" y="0"/>
                  </a:moveTo>
                  <a:cubicBezTo>
                    <a:pt x="7500" y="0"/>
                    <a:pt x="4921" y="569"/>
                    <a:pt x="2954" y="1705"/>
                  </a:cubicBezTo>
                  <a:cubicBezTo>
                    <a:pt x="988" y="2839"/>
                    <a:pt x="1" y="4330"/>
                    <a:pt x="1" y="5818"/>
                  </a:cubicBezTo>
                  <a:lnTo>
                    <a:pt x="1" y="8562"/>
                  </a:lnTo>
                  <a:cubicBezTo>
                    <a:pt x="1" y="10050"/>
                    <a:pt x="988" y="11539"/>
                    <a:pt x="2954" y="12675"/>
                  </a:cubicBezTo>
                  <a:cubicBezTo>
                    <a:pt x="4921" y="13811"/>
                    <a:pt x="7500" y="14379"/>
                    <a:pt x="10080" y="14379"/>
                  </a:cubicBezTo>
                  <a:cubicBezTo>
                    <a:pt x="12659" y="14379"/>
                    <a:pt x="15238" y="13811"/>
                    <a:pt x="17206" y="12675"/>
                  </a:cubicBezTo>
                  <a:cubicBezTo>
                    <a:pt x="19176" y="11539"/>
                    <a:pt x="20158" y="10050"/>
                    <a:pt x="20158" y="8562"/>
                  </a:cubicBezTo>
                  <a:lnTo>
                    <a:pt x="20158" y="5818"/>
                  </a:lnTo>
                  <a:cubicBezTo>
                    <a:pt x="20158" y="4330"/>
                    <a:pt x="19176" y="2839"/>
                    <a:pt x="17206" y="1705"/>
                  </a:cubicBezTo>
                  <a:cubicBezTo>
                    <a:pt x="15238" y="569"/>
                    <a:pt x="12659" y="0"/>
                    <a:pt x="100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>
              <a:off x="2404319" y="3380150"/>
              <a:ext cx="143208" cy="192578"/>
            </a:xfrm>
            <a:custGeom>
              <a:avLst/>
              <a:gdLst/>
              <a:ahLst/>
              <a:cxnLst/>
              <a:rect l="l" t="t" r="r" b="b"/>
              <a:pathLst>
                <a:path w="2950" h="3967" extrusionOk="0">
                  <a:moveTo>
                    <a:pt x="2950" y="0"/>
                  </a:moveTo>
                  <a:cubicBezTo>
                    <a:pt x="1619" y="766"/>
                    <a:pt x="738" y="1695"/>
                    <a:pt x="307" y="2677"/>
                  </a:cubicBezTo>
                  <a:lnTo>
                    <a:pt x="307" y="2677"/>
                  </a:lnTo>
                  <a:cubicBezTo>
                    <a:pt x="739" y="1695"/>
                    <a:pt x="1621" y="766"/>
                    <a:pt x="2950" y="0"/>
                  </a:cubicBezTo>
                  <a:close/>
                  <a:moveTo>
                    <a:pt x="307" y="2677"/>
                  </a:moveTo>
                  <a:lnTo>
                    <a:pt x="307" y="2677"/>
                  </a:lnTo>
                  <a:cubicBezTo>
                    <a:pt x="229" y="2855"/>
                    <a:pt x="165" y="3034"/>
                    <a:pt x="116" y="3215"/>
                  </a:cubicBezTo>
                  <a:cubicBezTo>
                    <a:pt x="114" y="3226"/>
                    <a:pt x="111" y="3237"/>
                    <a:pt x="109" y="3248"/>
                  </a:cubicBezTo>
                  <a:lnTo>
                    <a:pt x="109" y="3248"/>
                  </a:lnTo>
                  <a:cubicBezTo>
                    <a:pt x="158" y="3056"/>
                    <a:pt x="224" y="2865"/>
                    <a:pt x="307" y="2677"/>
                  </a:cubicBezTo>
                  <a:close/>
                  <a:moveTo>
                    <a:pt x="109" y="3248"/>
                  </a:moveTo>
                  <a:cubicBezTo>
                    <a:pt x="93" y="3309"/>
                    <a:pt x="79" y="3371"/>
                    <a:pt x="66" y="3433"/>
                  </a:cubicBezTo>
                  <a:lnTo>
                    <a:pt x="66" y="3433"/>
                  </a:lnTo>
                  <a:cubicBezTo>
                    <a:pt x="78" y="3374"/>
                    <a:pt x="92" y="3315"/>
                    <a:pt x="107" y="3256"/>
                  </a:cubicBezTo>
                  <a:cubicBezTo>
                    <a:pt x="107" y="3253"/>
                    <a:pt x="108" y="3250"/>
                    <a:pt x="109" y="3248"/>
                  </a:cubicBezTo>
                  <a:close/>
                  <a:moveTo>
                    <a:pt x="66" y="3433"/>
                  </a:moveTo>
                  <a:lnTo>
                    <a:pt x="66" y="3433"/>
                  </a:lnTo>
                  <a:cubicBezTo>
                    <a:pt x="63" y="3446"/>
                    <a:pt x="61" y="3459"/>
                    <a:pt x="58" y="3471"/>
                  </a:cubicBezTo>
                  <a:cubicBezTo>
                    <a:pt x="56" y="3486"/>
                    <a:pt x="53" y="3500"/>
                    <a:pt x="50" y="3515"/>
                  </a:cubicBezTo>
                  <a:lnTo>
                    <a:pt x="50" y="3515"/>
                  </a:lnTo>
                  <a:cubicBezTo>
                    <a:pt x="55" y="3488"/>
                    <a:pt x="61" y="3460"/>
                    <a:pt x="66" y="3433"/>
                  </a:cubicBezTo>
                  <a:close/>
                  <a:moveTo>
                    <a:pt x="50" y="3515"/>
                  </a:moveTo>
                  <a:lnTo>
                    <a:pt x="50" y="3515"/>
                  </a:lnTo>
                  <a:cubicBezTo>
                    <a:pt x="34" y="3609"/>
                    <a:pt x="21" y="3704"/>
                    <a:pt x="12" y="3798"/>
                  </a:cubicBezTo>
                  <a:lnTo>
                    <a:pt x="12" y="3798"/>
                  </a:lnTo>
                  <a:cubicBezTo>
                    <a:pt x="21" y="3704"/>
                    <a:pt x="34" y="3609"/>
                    <a:pt x="50" y="3515"/>
                  </a:cubicBezTo>
                  <a:close/>
                  <a:moveTo>
                    <a:pt x="12" y="3798"/>
                  </a:moveTo>
                  <a:lnTo>
                    <a:pt x="12" y="3798"/>
                  </a:lnTo>
                  <a:cubicBezTo>
                    <a:pt x="7" y="3855"/>
                    <a:pt x="3" y="3911"/>
                    <a:pt x="1" y="3966"/>
                  </a:cubicBezTo>
                  <a:cubicBezTo>
                    <a:pt x="3" y="3910"/>
                    <a:pt x="7" y="3854"/>
                    <a:pt x="12" y="37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2893439" y="3646357"/>
              <a:ext cx="422973" cy="168597"/>
            </a:xfrm>
            <a:custGeom>
              <a:avLst/>
              <a:gdLst/>
              <a:ahLst/>
              <a:cxnLst/>
              <a:rect l="l" t="t" r="r" b="b"/>
              <a:pathLst>
                <a:path w="8713" h="3473" extrusionOk="0">
                  <a:moveTo>
                    <a:pt x="8713" y="1"/>
                  </a:moveTo>
                  <a:cubicBezTo>
                    <a:pt x="8688" y="44"/>
                    <a:pt x="8662" y="87"/>
                    <a:pt x="8634" y="129"/>
                  </a:cubicBezTo>
                  <a:lnTo>
                    <a:pt x="8634" y="129"/>
                  </a:lnTo>
                  <a:cubicBezTo>
                    <a:pt x="8662" y="87"/>
                    <a:pt x="8688" y="44"/>
                    <a:pt x="8713" y="1"/>
                  </a:cubicBezTo>
                  <a:close/>
                  <a:moveTo>
                    <a:pt x="8634" y="129"/>
                  </a:moveTo>
                  <a:lnTo>
                    <a:pt x="8634" y="129"/>
                  </a:lnTo>
                  <a:cubicBezTo>
                    <a:pt x="8252" y="724"/>
                    <a:pt x="7645" y="1286"/>
                    <a:pt x="6836" y="1782"/>
                  </a:cubicBezTo>
                  <a:cubicBezTo>
                    <a:pt x="6832" y="1786"/>
                    <a:pt x="6829" y="1786"/>
                    <a:pt x="6829" y="1786"/>
                  </a:cubicBezTo>
                  <a:cubicBezTo>
                    <a:pt x="6829" y="1787"/>
                    <a:pt x="6829" y="1787"/>
                    <a:pt x="6829" y="1788"/>
                  </a:cubicBezTo>
                  <a:lnTo>
                    <a:pt x="6829" y="1788"/>
                  </a:lnTo>
                  <a:cubicBezTo>
                    <a:pt x="7640" y="1292"/>
                    <a:pt x="8250" y="726"/>
                    <a:pt x="8634" y="129"/>
                  </a:cubicBezTo>
                  <a:close/>
                  <a:moveTo>
                    <a:pt x="6829" y="1788"/>
                  </a:moveTo>
                  <a:cubicBezTo>
                    <a:pt x="6828" y="1788"/>
                    <a:pt x="6826" y="1789"/>
                    <a:pt x="6825" y="1790"/>
                  </a:cubicBezTo>
                  <a:lnTo>
                    <a:pt x="6825" y="1790"/>
                  </a:lnTo>
                  <a:cubicBezTo>
                    <a:pt x="6826" y="1790"/>
                    <a:pt x="6826" y="1790"/>
                    <a:pt x="6826" y="1790"/>
                  </a:cubicBezTo>
                  <a:cubicBezTo>
                    <a:pt x="6826" y="1790"/>
                    <a:pt x="6828" y="1790"/>
                    <a:pt x="6829" y="1788"/>
                  </a:cubicBezTo>
                  <a:close/>
                  <a:moveTo>
                    <a:pt x="6825" y="1790"/>
                  </a:moveTo>
                  <a:cubicBezTo>
                    <a:pt x="6825" y="1790"/>
                    <a:pt x="6824" y="1790"/>
                    <a:pt x="6823" y="1791"/>
                  </a:cubicBezTo>
                  <a:lnTo>
                    <a:pt x="6823" y="1791"/>
                  </a:lnTo>
                  <a:cubicBezTo>
                    <a:pt x="6824" y="1791"/>
                    <a:pt x="6824" y="1790"/>
                    <a:pt x="6825" y="1790"/>
                  </a:cubicBezTo>
                  <a:close/>
                  <a:moveTo>
                    <a:pt x="6823" y="1791"/>
                  </a:moveTo>
                  <a:lnTo>
                    <a:pt x="6823" y="1791"/>
                  </a:lnTo>
                  <a:cubicBezTo>
                    <a:pt x="6822" y="1792"/>
                    <a:pt x="6821" y="1793"/>
                    <a:pt x="6819" y="1793"/>
                  </a:cubicBezTo>
                  <a:lnTo>
                    <a:pt x="6819" y="1793"/>
                  </a:lnTo>
                  <a:cubicBezTo>
                    <a:pt x="6820" y="1793"/>
                    <a:pt x="6821" y="1793"/>
                    <a:pt x="6823" y="1793"/>
                  </a:cubicBezTo>
                  <a:cubicBezTo>
                    <a:pt x="6823" y="1792"/>
                    <a:pt x="6823" y="1792"/>
                    <a:pt x="6823" y="1791"/>
                  </a:cubicBezTo>
                  <a:close/>
                  <a:moveTo>
                    <a:pt x="6819" y="1793"/>
                  </a:moveTo>
                  <a:lnTo>
                    <a:pt x="6819" y="1793"/>
                  </a:lnTo>
                  <a:cubicBezTo>
                    <a:pt x="6819" y="1794"/>
                    <a:pt x="6818" y="1794"/>
                    <a:pt x="6817" y="1795"/>
                  </a:cubicBezTo>
                  <a:lnTo>
                    <a:pt x="6817" y="1795"/>
                  </a:lnTo>
                  <a:cubicBezTo>
                    <a:pt x="6818" y="1794"/>
                    <a:pt x="6819" y="1794"/>
                    <a:pt x="6819" y="1793"/>
                  </a:cubicBezTo>
                  <a:close/>
                  <a:moveTo>
                    <a:pt x="6817" y="1795"/>
                  </a:moveTo>
                  <a:cubicBezTo>
                    <a:pt x="6816" y="1795"/>
                    <a:pt x="6815" y="1796"/>
                    <a:pt x="6815" y="1796"/>
                  </a:cubicBezTo>
                  <a:lnTo>
                    <a:pt x="6815" y="1796"/>
                  </a:lnTo>
                  <a:cubicBezTo>
                    <a:pt x="6816" y="1796"/>
                    <a:pt x="6817" y="1795"/>
                    <a:pt x="6817" y="1795"/>
                  </a:cubicBezTo>
                  <a:close/>
                  <a:moveTo>
                    <a:pt x="6812" y="1796"/>
                  </a:moveTo>
                  <a:lnTo>
                    <a:pt x="6808" y="1800"/>
                  </a:lnTo>
                  <a:lnTo>
                    <a:pt x="6808" y="1800"/>
                  </a:lnTo>
                  <a:cubicBezTo>
                    <a:pt x="6810" y="1799"/>
                    <a:pt x="6812" y="1798"/>
                    <a:pt x="6815" y="1796"/>
                  </a:cubicBezTo>
                  <a:close/>
                  <a:moveTo>
                    <a:pt x="6808" y="1800"/>
                  </a:moveTo>
                  <a:cubicBezTo>
                    <a:pt x="6806" y="1801"/>
                    <a:pt x="6805" y="1802"/>
                    <a:pt x="6804" y="1803"/>
                  </a:cubicBezTo>
                  <a:lnTo>
                    <a:pt x="6805" y="1803"/>
                  </a:lnTo>
                  <a:lnTo>
                    <a:pt x="6808" y="1800"/>
                  </a:lnTo>
                  <a:close/>
                  <a:moveTo>
                    <a:pt x="6802" y="1803"/>
                  </a:moveTo>
                  <a:cubicBezTo>
                    <a:pt x="6802" y="1803"/>
                    <a:pt x="6799" y="1806"/>
                    <a:pt x="6795" y="1806"/>
                  </a:cubicBezTo>
                  <a:lnTo>
                    <a:pt x="6795" y="1808"/>
                  </a:lnTo>
                  <a:lnTo>
                    <a:pt x="6795" y="1808"/>
                  </a:lnTo>
                  <a:cubicBezTo>
                    <a:pt x="6798" y="1807"/>
                    <a:pt x="6801" y="1805"/>
                    <a:pt x="6804" y="1803"/>
                  </a:cubicBezTo>
                  <a:close/>
                  <a:moveTo>
                    <a:pt x="6795" y="1808"/>
                  </a:moveTo>
                  <a:cubicBezTo>
                    <a:pt x="6794" y="1809"/>
                    <a:pt x="6792" y="1810"/>
                    <a:pt x="6791" y="1810"/>
                  </a:cubicBezTo>
                  <a:lnTo>
                    <a:pt x="6791" y="1810"/>
                  </a:lnTo>
                  <a:cubicBezTo>
                    <a:pt x="6792" y="1810"/>
                    <a:pt x="6793" y="1810"/>
                    <a:pt x="6795" y="1810"/>
                  </a:cubicBezTo>
                  <a:lnTo>
                    <a:pt x="6795" y="1808"/>
                  </a:lnTo>
                  <a:close/>
                  <a:moveTo>
                    <a:pt x="6791" y="1810"/>
                  </a:moveTo>
                  <a:lnTo>
                    <a:pt x="6791" y="1810"/>
                  </a:lnTo>
                  <a:cubicBezTo>
                    <a:pt x="6790" y="1811"/>
                    <a:pt x="6789" y="1811"/>
                    <a:pt x="6788" y="1812"/>
                  </a:cubicBezTo>
                  <a:lnTo>
                    <a:pt x="6788" y="1812"/>
                  </a:lnTo>
                  <a:cubicBezTo>
                    <a:pt x="6789" y="1812"/>
                    <a:pt x="6790" y="1811"/>
                    <a:pt x="6791" y="1810"/>
                  </a:cubicBezTo>
                  <a:close/>
                  <a:moveTo>
                    <a:pt x="6788" y="1812"/>
                  </a:moveTo>
                  <a:lnTo>
                    <a:pt x="6788" y="1812"/>
                  </a:lnTo>
                  <a:cubicBezTo>
                    <a:pt x="6788" y="1813"/>
                    <a:pt x="6787" y="1813"/>
                    <a:pt x="6786" y="1814"/>
                  </a:cubicBezTo>
                  <a:lnTo>
                    <a:pt x="6788" y="1814"/>
                  </a:lnTo>
                  <a:cubicBezTo>
                    <a:pt x="6788" y="1813"/>
                    <a:pt x="6788" y="1813"/>
                    <a:pt x="6788" y="1812"/>
                  </a:cubicBezTo>
                  <a:close/>
                  <a:moveTo>
                    <a:pt x="6785" y="1814"/>
                  </a:moveTo>
                  <a:cubicBezTo>
                    <a:pt x="6770" y="1823"/>
                    <a:pt x="6755" y="1832"/>
                    <a:pt x="6740" y="1841"/>
                  </a:cubicBezTo>
                  <a:lnTo>
                    <a:pt x="6740" y="1841"/>
                  </a:lnTo>
                  <a:cubicBezTo>
                    <a:pt x="6755" y="1832"/>
                    <a:pt x="6771" y="1823"/>
                    <a:pt x="6786" y="1814"/>
                  </a:cubicBezTo>
                  <a:close/>
                  <a:moveTo>
                    <a:pt x="6740" y="1841"/>
                  </a:moveTo>
                  <a:lnTo>
                    <a:pt x="6740" y="1841"/>
                  </a:lnTo>
                  <a:cubicBezTo>
                    <a:pt x="6715" y="1856"/>
                    <a:pt x="6690" y="1870"/>
                    <a:pt x="6666" y="1885"/>
                  </a:cubicBezTo>
                  <a:lnTo>
                    <a:pt x="6669" y="1885"/>
                  </a:lnTo>
                  <a:cubicBezTo>
                    <a:pt x="6691" y="1870"/>
                    <a:pt x="6716" y="1856"/>
                    <a:pt x="6740" y="1841"/>
                  </a:cubicBezTo>
                  <a:close/>
                  <a:moveTo>
                    <a:pt x="6665" y="1885"/>
                  </a:moveTo>
                  <a:cubicBezTo>
                    <a:pt x="6665" y="1885"/>
                    <a:pt x="6665" y="1885"/>
                    <a:pt x="6665" y="1885"/>
                  </a:cubicBezTo>
                  <a:lnTo>
                    <a:pt x="6665" y="1885"/>
                  </a:lnTo>
                  <a:cubicBezTo>
                    <a:pt x="6665" y="1885"/>
                    <a:pt x="6665" y="1885"/>
                    <a:pt x="6666" y="1885"/>
                  </a:cubicBezTo>
                  <a:close/>
                  <a:moveTo>
                    <a:pt x="6665" y="1885"/>
                  </a:moveTo>
                  <a:cubicBezTo>
                    <a:pt x="6663" y="1886"/>
                    <a:pt x="6662" y="1887"/>
                    <a:pt x="6660" y="1888"/>
                  </a:cubicBezTo>
                  <a:lnTo>
                    <a:pt x="6660" y="1888"/>
                  </a:lnTo>
                  <a:cubicBezTo>
                    <a:pt x="6662" y="1887"/>
                    <a:pt x="6664" y="1886"/>
                    <a:pt x="6665" y="1885"/>
                  </a:cubicBezTo>
                  <a:close/>
                  <a:moveTo>
                    <a:pt x="6660" y="1888"/>
                  </a:moveTo>
                  <a:cubicBezTo>
                    <a:pt x="6660" y="1888"/>
                    <a:pt x="6659" y="1888"/>
                    <a:pt x="6659" y="1888"/>
                  </a:cubicBezTo>
                  <a:cubicBezTo>
                    <a:pt x="6658" y="1889"/>
                    <a:pt x="6658" y="1889"/>
                    <a:pt x="6657" y="1890"/>
                  </a:cubicBezTo>
                  <a:lnTo>
                    <a:pt x="6657" y="1890"/>
                  </a:lnTo>
                  <a:cubicBezTo>
                    <a:pt x="6658" y="1889"/>
                    <a:pt x="6659" y="1888"/>
                    <a:pt x="6660" y="1888"/>
                  </a:cubicBezTo>
                  <a:close/>
                  <a:moveTo>
                    <a:pt x="6657" y="1890"/>
                  </a:moveTo>
                  <a:lnTo>
                    <a:pt x="6657" y="1890"/>
                  </a:lnTo>
                  <a:cubicBezTo>
                    <a:pt x="6654" y="1892"/>
                    <a:pt x="6650" y="1894"/>
                    <a:pt x="6647" y="1896"/>
                  </a:cubicBezTo>
                  <a:lnTo>
                    <a:pt x="6647" y="1896"/>
                  </a:lnTo>
                  <a:cubicBezTo>
                    <a:pt x="6647" y="1896"/>
                    <a:pt x="6648" y="1895"/>
                    <a:pt x="6648" y="1895"/>
                  </a:cubicBezTo>
                  <a:lnTo>
                    <a:pt x="6651" y="1895"/>
                  </a:lnTo>
                  <a:cubicBezTo>
                    <a:pt x="6651" y="1893"/>
                    <a:pt x="6654" y="1892"/>
                    <a:pt x="6657" y="1890"/>
                  </a:cubicBezTo>
                  <a:close/>
                  <a:moveTo>
                    <a:pt x="6647" y="1896"/>
                  </a:moveTo>
                  <a:cubicBezTo>
                    <a:pt x="6644" y="1896"/>
                    <a:pt x="6641" y="1899"/>
                    <a:pt x="6638" y="1899"/>
                  </a:cubicBezTo>
                  <a:cubicBezTo>
                    <a:pt x="4880" y="2916"/>
                    <a:pt x="2522" y="3472"/>
                    <a:pt x="0" y="3472"/>
                  </a:cubicBezTo>
                  <a:cubicBezTo>
                    <a:pt x="2525" y="3472"/>
                    <a:pt x="4884" y="2916"/>
                    <a:pt x="6641" y="1899"/>
                  </a:cubicBezTo>
                  <a:cubicBezTo>
                    <a:pt x="6643" y="1898"/>
                    <a:pt x="6645" y="1897"/>
                    <a:pt x="6647" y="1896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2386940" y="3297288"/>
              <a:ext cx="1043523" cy="565015"/>
            </a:xfrm>
            <a:custGeom>
              <a:avLst/>
              <a:gdLst/>
              <a:ahLst/>
              <a:cxnLst/>
              <a:rect l="l" t="t" r="r" b="b"/>
              <a:pathLst>
                <a:path w="21496" h="11639" extrusionOk="0">
                  <a:moveTo>
                    <a:pt x="10434" y="977"/>
                  </a:moveTo>
                  <a:cubicBezTo>
                    <a:pt x="11359" y="977"/>
                    <a:pt x="12263" y="1052"/>
                    <a:pt x="13120" y="1195"/>
                  </a:cubicBezTo>
                  <a:cubicBezTo>
                    <a:pt x="14386" y="1411"/>
                    <a:pt x="15554" y="1776"/>
                    <a:pt x="16560" y="2274"/>
                  </a:cubicBezTo>
                  <a:lnTo>
                    <a:pt x="16564" y="2277"/>
                  </a:lnTo>
                  <a:lnTo>
                    <a:pt x="16567" y="2277"/>
                  </a:lnTo>
                  <a:cubicBezTo>
                    <a:pt x="16741" y="2362"/>
                    <a:pt x="16908" y="2455"/>
                    <a:pt x="17072" y="2551"/>
                  </a:cubicBezTo>
                  <a:cubicBezTo>
                    <a:pt x="17178" y="2612"/>
                    <a:pt x="17280" y="2674"/>
                    <a:pt x="17383" y="2735"/>
                  </a:cubicBezTo>
                  <a:cubicBezTo>
                    <a:pt x="17383" y="2738"/>
                    <a:pt x="17386" y="2738"/>
                    <a:pt x="17389" y="2742"/>
                  </a:cubicBezTo>
                  <a:cubicBezTo>
                    <a:pt x="17392" y="2742"/>
                    <a:pt x="17392" y="2745"/>
                    <a:pt x="17397" y="2745"/>
                  </a:cubicBezTo>
                  <a:cubicBezTo>
                    <a:pt x="17963" y="3107"/>
                    <a:pt x="18424" y="3503"/>
                    <a:pt x="18772" y="3919"/>
                  </a:cubicBezTo>
                  <a:cubicBezTo>
                    <a:pt x="18772" y="3919"/>
                    <a:pt x="18775" y="3919"/>
                    <a:pt x="18775" y="3923"/>
                  </a:cubicBezTo>
                  <a:cubicBezTo>
                    <a:pt x="19276" y="4523"/>
                    <a:pt x="19539" y="5168"/>
                    <a:pt x="19539" y="5820"/>
                  </a:cubicBezTo>
                  <a:cubicBezTo>
                    <a:pt x="19539" y="6288"/>
                    <a:pt x="19403" y="6749"/>
                    <a:pt x="19147" y="7192"/>
                  </a:cubicBezTo>
                  <a:cubicBezTo>
                    <a:pt x="18744" y="7882"/>
                    <a:pt x="18041" y="8534"/>
                    <a:pt x="17075" y="9090"/>
                  </a:cubicBezTo>
                  <a:cubicBezTo>
                    <a:pt x="15318" y="10107"/>
                    <a:pt x="12959" y="10663"/>
                    <a:pt x="10434" y="10663"/>
                  </a:cubicBezTo>
                  <a:cubicBezTo>
                    <a:pt x="7911" y="10663"/>
                    <a:pt x="5553" y="10107"/>
                    <a:pt x="3795" y="9090"/>
                  </a:cubicBezTo>
                  <a:cubicBezTo>
                    <a:pt x="3792" y="9090"/>
                    <a:pt x="3789" y="9086"/>
                    <a:pt x="3785" y="9086"/>
                  </a:cubicBezTo>
                  <a:cubicBezTo>
                    <a:pt x="3782" y="9083"/>
                    <a:pt x="3779" y="9083"/>
                    <a:pt x="3775" y="9079"/>
                  </a:cubicBezTo>
                  <a:cubicBezTo>
                    <a:pt x="3771" y="9079"/>
                    <a:pt x="3768" y="9076"/>
                    <a:pt x="3768" y="9076"/>
                  </a:cubicBezTo>
                  <a:cubicBezTo>
                    <a:pt x="3710" y="9042"/>
                    <a:pt x="3656" y="9011"/>
                    <a:pt x="3604" y="8977"/>
                  </a:cubicBezTo>
                  <a:lnTo>
                    <a:pt x="3601" y="8977"/>
                  </a:lnTo>
                  <a:cubicBezTo>
                    <a:pt x="3601" y="8973"/>
                    <a:pt x="3598" y="8973"/>
                    <a:pt x="3594" y="8970"/>
                  </a:cubicBezTo>
                  <a:cubicBezTo>
                    <a:pt x="3590" y="8970"/>
                    <a:pt x="3587" y="8967"/>
                    <a:pt x="3587" y="8967"/>
                  </a:cubicBezTo>
                  <a:lnTo>
                    <a:pt x="3584" y="8967"/>
                  </a:lnTo>
                  <a:cubicBezTo>
                    <a:pt x="3581" y="8964"/>
                    <a:pt x="3581" y="8964"/>
                    <a:pt x="3577" y="8960"/>
                  </a:cubicBezTo>
                  <a:lnTo>
                    <a:pt x="3574" y="8960"/>
                  </a:lnTo>
                  <a:cubicBezTo>
                    <a:pt x="3570" y="8956"/>
                    <a:pt x="3570" y="8956"/>
                    <a:pt x="3567" y="8956"/>
                  </a:cubicBezTo>
                  <a:cubicBezTo>
                    <a:pt x="3567" y="8953"/>
                    <a:pt x="3563" y="8953"/>
                    <a:pt x="3563" y="8953"/>
                  </a:cubicBezTo>
                  <a:lnTo>
                    <a:pt x="3560" y="8950"/>
                  </a:lnTo>
                  <a:cubicBezTo>
                    <a:pt x="3560" y="8950"/>
                    <a:pt x="3557" y="8950"/>
                    <a:pt x="3553" y="8946"/>
                  </a:cubicBezTo>
                  <a:cubicBezTo>
                    <a:pt x="2577" y="8339"/>
                    <a:pt x="1901" y="7636"/>
                    <a:pt x="1570" y="6895"/>
                  </a:cubicBezTo>
                  <a:cubicBezTo>
                    <a:pt x="1410" y="6544"/>
                    <a:pt x="1328" y="6185"/>
                    <a:pt x="1328" y="5820"/>
                  </a:cubicBezTo>
                  <a:cubicBezTo>
                    <a:pt x="1328" y="4629"/>
                    <a:pt x="2205" y="3468"/>
                    <a:pt x="3795" y="2551"/>
                  </a:cubicBezTo>
                  <a:cubicBezTo>
                    <a:pt x="5553" y="1537"/>
                    <a:pt x="7911" y="977"/>
                    <a:pt x="10434" y="977"/>
                  </a:cubicBezTo>
                  <a:close/>
                  <a:moveTo>
                    <a:pt x="10434" y="1"/>
                  </a:moveTo>
                  <a:cubicBezTo>
                    <a:pt x="7854" y="1"/>
                    <a:pt x="5277" y="571"/>
                    <a:pt x="3308" y="1707"/>
                  </a:cubicBezTo>
                  <a:cubicBezTo>
                    <a:pt x="1738" y="2612"/>
                    <a:pt x="792" y="3745"/>
                    <a:pt x="474" y="4922"/>
                  </a:cubicBezTo>
                  <a:lnTo>
                    <a:pt x="478" y="4922"/>
                  </a:lnTo>
                  <a:cubicBezTo>
                    <a:pt x="0" y="6694"/>
                    <a:pt x="945" y="8567"/>
                    <a:pt x="3308" y="9936"/>
                  </a:cubicBezTo>
                  <a:cubicBezTo>
                    <a:pt x="3481" y="10035"/>
                    <a:pt x="3662" y="10131"/>
                    <a:pt x="3843" y="10223"/>
                  </a:cubicBezTo>
                  <a:cubicBezTo>
                    <a:pt x="5731" y="11168"/>
                    <a:pt x="8082" y="11639"/>
                    <a:pt x="10434" y="11639"/>
                  </a:cubicBezTo>
                  <a:cubicBezTo>
                    <a:pt x="13014" y="11639"/>
                    <a:pt x="15595" y="11073"/>
                    <a:pt x="17560" y="9936"/>
                  </a:cubicBezTo>
                  <a:cubicBezTo>
                    <a:pt x="21495" y="7663"/>
                    <a:pt x="21495" y="3977"/>
                    <a:pt x="17560" y="1707"/>
                  </a:cubicBezTo>
                  <a:cubicBezTo>
                    <a:pt x="15595" y="571"/>
                    <a:pt x="13014" y="1"/>
                    <a:pt x="104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796" y="5522"/>
                    <a:pt x="1499" y="4874"/>
                    <a:pt x="2468" y="4318"/>
                  </a:cubicBezTo>
                  <a:cubicBezTo>
                    <a:pt x="4226" y="3300"/>
                    <a:pt x="6584" y="2741"/>
                    <a:pt x="9107" y="2741"/>
                  </a:cubicBezTo>
                  <a:cubicBezTo>
                    <a:pt x="11629" y="2741"/>
                    <a:pt x="13991" y="3300"/>
                    <a:pt x="15745" y="4318"/>
                  </a:cubicBezTo>
                  <a:cubicBezTo>
                    <a:pt x="16714" y="4874"/>
                    <a:pt x="17417" y="5522"/>
                    <a:pt x="17820" y="6215"/>
                  </a:cubicBez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3652"/>
                    <a:pt x="17335" y="2491"/>
                    <a:pt x="15745" y="1574"/>
                  </a:cubicBezTo>
                  <a:cubicBezTo>
                    <a:pt x="13991" y="560"/>
                    <a:pt x="11629" y="0"/>
                    <a:pt x="910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2451357" y="3344714"/>
              <a:ext cx="884150" cy="301707"/>
            </a:xfrm>
            <a:custGeom>
              <a:avLst/>
              <a:gdLst/>
              <a:ahLst/>
              <a:cxnLst/>
              <a:rect l="l" t="t" r="r" b="b"/>
              <a:pathLst>
                <a:path w="18213" h="6215" extrusionOk="0">
                  <a:moveTo>
                    <a:pt x="9107" y="0"/>
                  </a:moveTo>
                  <a:cubicBezTo>
                    <a:pt x="6584" y="0"/>
                    <a:pt x="4226" y="560"/>
                    <a:pt x="2468" y="1574"/>
                  </a:cubicBezTo>
                  <a:cubicBezTo>
                    <a:pt x="878" y="2491"/>
                    <a:pt x="1" y="3652"/>
                    <a:pt x="1" y="4843"/>
                  </a:cubicBezTo>
                  <a:cubicBezTo>
                    <a:pt x="1" y="5311"/>
                    <a:pt x="138" y="5772"/>
                    <a:pt x="397" y="6215"/>
                  </a:cubicBezTo>
                  <a:cubicBezTo>
                    <a:pt x="253" y="5969"/>
                    <a:pt x="148" y="5717"/>
                    <a:pt x="83" y="5465"/>
                  </a:cubicBezTo>
                  <a:cubicBezTo>
                    <a:pt x="332" y="4495"/>
                    <a:pt x="1154" y="3573"/>
                    <a:pt x="2468" y="2816"/>
                  </a:cubicBezTo>
                  <a:cubicBezTo>
                    <a:pt x="4226" y="1799"/>
                    <a:pt x="6584" y="1242"/>
                    <a:pt x="9107" y="1242"/>
                  </a:cubicBezTo>
                  <a:cubicBezTo>
                    <a:pt x="11632" y="1242"/>
                    <a:pt x="13987" y="1799"/>
                    <a:pt x="15745" y="2816"/>
                  </a:cubicBezTo>
                  <a:cubicBezTo>
                    <a:pt x="17059" y="3573"/>
                    <a:pt x="17881" y="4495"/>
                    <a:pt x="18130" y="5465"/>
                  </a:cubicBezTo>
                  <a:cubicBezTo>
                    <a:pt x="18066" y="5717"/>
                    <a:pt x="17960" y="5969"/>
                    <a:pt x="17817" y="6212"/>
                  </a:cubicBezTo>
                  <a:lnTo>
                    <a:pt x="17820" y="6215"/>
                  </a:lnTo>
                  <a:cubicBezTo>
                    <a:pt x="18076" y="5772"/>
                    <a:pt x="18212" y="5311"/>
                    <a:pt x="18212" y="4843"/>
                  </a:cubicBezTo>
                  <a:cubicBezTo>
                    <a:pt x="18212" y="4191"/>
                    <a:pt x="17949" y="3546"/>
                    <a:pt x="17448" y="2946"/>
                  </a:cubicBezTo>
                  <a:cubicBezTo>
                    <a:pt x="17448" y="2942"/>
                    <a:pt x="17445" y="2942"/>
                    <a:pt x="17445" y="2942"/>
                  </a:cubicBezTo>
                  <a:cubicBezTo>
                    <a:pt x="17097" y="2526"/>
                    <a:pt x="16636" y="2130"/>
                    <a:pt x="16070" y="1768"/>
                  </a:cubicBezTo>
                  <a:cubicBezTo>
                    <a:pt x="16065" y="1768"/>
                    <a:pt x="16065" y="1765"/>
                    <a:pt x="16062" y="1765"/>
                  </a:cubicBezTo>
                  <a:cubicBezTo>
                    <a:pt x="16059" y="1761"/>
                    <a:pt x="16056" y="1761"/>
                    <a:pt x="16056" y="1758"/>
                  </a:cubicBezTo>
                  <a:cubicBezTo>
                    <a:pt x="15953" y="1697"/>
                    <a:pt x="15851" y="1635"/>
                    <a:pt x="15745" y="1574"/>
                  </a:cubicBezTo>
                  <a:cubicBezTo>
                    <a:pt x="15581" y="1478"/>
                    <a:pt x="15414" y="1385"/>
                    <a:pt x="15240" y="1300"/>
                  </a:cubicBezTo>
                  <a:lnTo>
                    <a:pt x="15237" y="1300"/>
                  </a:lnTo>
                  <a:lnTo>
                    <a:pt x="15233" y="1297"/>
                  </a:lnTo>
                  <a:cubicBezTo>
                    <a:pt x="13543" y="457"/>
                    <a:pt x="11393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2470580" y="3477720"/>
              <a:ext cx="845702" cy="337242"/>
            </a:xfrm>
            <a:custGeom>
              <a:avLst/>
              <a:gdLst/>
              <a:ahLst/>
              <a:cxnLst/>
              <a:rect l="l" t="t" r="r" b="b"/>
              <a:pathLst>
                <a:path w="17421" h="6947" extrusionOk="0">
                  <a:moveTo>
                    <a:pt x="8711" y="1"/>
                  </a:moveTo>
                  <a:cubicBezTo>
                    <a:pt x="6188" y="1"/>
                    <a:pt x="3830" y="560"/>
                    <a:pt x="2072" y="1578"/>
                  </a:cubicBezTo>
                  <a:cubicBezTo>
                    <a:pt x="1103" y="2134"/>
                    <a:pt x="400" y="2782"/>
                    <a:pt x="1" y="3475"/>
                  </a:cubicBezTo>
                  <a:cubicBezTo>
                    <a:pt x="175" y="3772"/>
                    <a:pt x="404" y="4062"/>
                    <a:pt x="684" y="4342"/>
                  </a:cubicBezTo>
                  <a:lnTo>
                    <a:pt x="687" y="4342"/>
                  </a:lnTo>
                  <a:lnTo>
                    <a:pt x="687" y="4346"/>
                  </a:lnTo>
                  <a:cubicBezTo>
                    <a:pt x="1059" y="4711"/>
                    <a:pt x="1523" y="5055"/>
                    <a:pt x="2072" y="5373"/>
                  </a:cubicBezTo>
                  <a:cubicBezTo>
                    <a:pt x="3830" y="6390"/>
                    <a:pt x="6188" y="6946"/>
                    <a:pt x="8711" y="6946"/>
                  </a:cubicBezTo>
                  <a:cubicBezTo>
                    <a:pt x="11233" y="6946"/>
                    <a:pt x="13591" y="6390"/>
                    <a:pt x="15349" y="5373"/>
                  </a:cubicBezTo>
                  <a:cubicBezTo>
                    <a:pt x="15352" y="5373"/>
                    <a:pt x="15356" y="5369"/>
                    <a:pt x="15359" y="5369"/>
                  </a:cubicBezTo>
                  <a:lnTo>
                    <a:pt x="15362" y="5369"/>
                  </a:lnTo>
                  <a:cubicBezTo>
                    <a:pt x="15362" y="5366"/>
                    <a:pt x="15366" y="5366"/>
                    <a:pt x="15370" y="5362"/>
                  </a:cubicBezTo>
                  <a:cubicBezTo>
                    <a:pt x="15373" y="5362"/>
                    <a:pt x="15376" y="5359"/>
                    <a:pt x="15376" y="5359"/>
                  </a:cubicBezTo>
                  <a:lnTo>
                    <a:pt x="15380" y="5359"/>
                  </a:lnTo>
                  <a:cubicBezTo>
                    <a:pt x="15417" y="5335"/>
                    <a:pt x="15458" y="5311"/>
                    <a:pt x="15496" y="5288"/>
                  </a:cubicBezTo>
                  <a:lnTo>
                    <a:pt x="15499" y="5288"/>
                  </a:lnTo>
                  <a:cubicBezTo>
                    <a:pt x="15499" y="5284"/>
                    <a:pt x="15502" y="5284"/>
                    <a:pt x="15506" y="5284"/>
                  </a:cubicBezTo>
                  <a:lnTo>
                    <a:pt x="15506" y="5280"/>
                  </a:lnTo>
                  <a:cubicBezTo>
                    <a:pt x="15510" y="5280"/>
                    <a:pt x="15513" y="5277"/>
                    <a:pt x="15513" y="5277"/>
                  </a:cubicBezTo>
                  <a:lnTo>
                    <a:pt x="15516" y="5277"/>
                  </a:lnTo>
                  <a:lnTo>
                    <a:pt x="15523" y="5270"/>
                  </a:lnTo>
                  <a:lnTo>
                    <a:pt x="15526" y="5270"/>
                  </a:lnTo>
                  <a:cubicBezTo>
                    <a:pt x="15530" y="5267"/>
                    <a:pt x="15530" y="5267"/>
                    <a:pt x="15534" y="5267"/>
                  </a:cubicBezTo>
                  <a:cubicBezTo>
                    <a:pt x="15534" y="5264"/>
                    <a:pt x="15537" y="5264"/>
                    <a:pt x="15537" y="5264"/>
                  </a:cubicBezTo>
                  <a:cubicBezTo>
                    <a:pt x="15537" y="5264"/>
                    <a:pt x="15540" y="5264"/>
                    <a:pt x="15540" y="5260"/>
                  </a:cubicBezTo>
                  <a:cubicBezTo>
                    <a:pt x="15540" y="5260"/>
                    <a:pt x="15543" y="5260"/>
                    <a:pt x="15547" y="5256"/>
                  </a:cubicBezTo>
                  <a:cubicBezTo>
                    <a:pt x="16414" y="4724"/>
                    <a:pt x="17049" y="4117"/>
                    <a:pt x="17421" y="3472"/>
                  </a:cubicBezTo>
                  <a:cubicBezTo>
                    <a:pt x="17021" y="2782"/>
                    <a:pt x="16318" y="2134"/>
                    <a:pt x="15349" y="1578"/>
                  </a:cubicBezTo>
                  <a:cubicBezTo>
                    <a:pt x="13595" y="560"/>
                    <a:pt x="11233" y="1"/>
                    <a:pt x="8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2503929" y="3688637"/>
              <a:ext cx="67283" cy="49904"/>
            </a:xfrm>
            <a:custGeom>
              <a:avLst/>
              <a:gdLst/>
              <a:ahLst/>
              <a:cxnLst/>
              <a:rect l="l" t="t" r="r" b="b"/>
              <a:pathLst>
                <a:path w="1386" h="1028" extrusionOk="0">
                  <a:moveTo>
                    <a:pt x="0" y="1"/>
                  </a:moveTo>
                  <a:cubicBezTo>
                    <a:pt x="122" y="121"/>
                    <a:pt x="254" y="238"/>
                    <a:pt x="396" y="354"/>
                  </a:cubicBezTo>
                  <a:lnTo>
                    <a:pt x="396" y="354"/>
                  </a:lnTo>
                  <a:cubicBezTo>
                    <a:pt x="255" y="238"/>
                    <a:pt x="122" y="120"/>
                    <a:pt x="0" y="1"/>
                  </a:cubicBezTo>
                  <a:close/>
                  <a:moveTo>
                    <a:pt x="396" y="354"/>
                  </a:moveTo>
                  <a:cubicBezTo>
                    <a:pt x="622" y="537"/>
                    <a:pt x="871" y="714"/>
                    <a:pt x="1143" y="884"/>
                  </a:cubicBezTo>
                  <a:cubicBezTo>
                    <a:pt x="1147" y="888"/>
                    <a:pt x="1150" y="888"/>
                    <a:pt x="1150" y="888"/>
                  </a:cubicBezTo>
                  <a:lnTo>
                    <a:pt x="1153" y="891"/>
                  </a:lnTo>
                  <a:cubicBezTo>
                    <a:pt x="1153" y="891"/>
                    <a:pt x="1157" y="891"/>
                    <a:pt x="1157" y="894"/>
                  </a:cubicBezTo>
                  <a:cubicBezTo>
                    <a:pt x="1160" y="894"/>
                    <a:pt x="1160" y="894"/>
                    <a:pt x="1164" y="898"/>
                  </a:cubicBezTo>
                  <a:lnTo>
                    <a:pt x="1167" y="898"/>
                  </a:lnTo>
                  <a:cubicBezTo>
                    <a:pt x="1171" y="902"/>
                    <a:pt x="1171" y="902"/>
                    <a:pt x="1174" y="905"/>
                  </a:cubicBezTo>
                  <a:lnTo>
                    <a:pt x="1177" y="905"/>
                  </a:lnTo>
                  <a:cubicBezTo>
                    <a:pt x="1177" y="905"/>
                    <a:pt x="1180" y="908"/>
                    <a:pt x="1184" y="908"/>
                  </a:cubicBezTo>
                  <a:cubicBezTo>
                    <a:pt x="1188" y="911"/>
                    <a:pt x="1191" y="911"/>
                    <a:pt x="1191" y="915"/>
                  </a:cubicBezTo>
                  <a:lnTo>
                    <a:pt x="1194" y="915"/>
                  </a:lnTo>
                  <a:cubicBezTo>
                    <a:pt x="1246" y="949"/>
                    <a:pt x="1300" y="980"/>
                    <a:pt x="1358" y="1014"/>
                  </a:cubicBezTo>
                  <a:cubicBezTo>
                    <a:pt x="1358" y="1014"/>
                    <a:pt x="1361" y="1017"/>
                    <a:pt x="1365" y="1017"/>
                  </a:cubicBezTo>
                  <a:cubicBezTo>
                    <a:pt x="1369" y="1021"/>
                    <a:pt x="1372" y="1021"/>
                    <a:pt x="1375" y="1024"/>
                  </a:cubicBezTo>
                  <a:cubicBezTo>
                    <a:pt x="1379" y="1024"/>
                    <a:pt x="1382" y="1028"/>
                    <a:pt x="1385" y="1028"/>
                  </a:cubicBezTo>
                  <a:cubicBezTo>
                    <a:pt x="1017" y="814"/>
                    <a:pt x="686" y="589"/>
                    <a:pt x="396" y="354"/>
                  </a:cubicBezTo>
                  <a:close/>
                </a:path>
              </a:pathLst>
            </a:custGeom>
            <a:solidFill>
              <a:srgbClr val="7DE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2559414" y="3731549"/>
              <a:ext cx="2379" cy="1505"/>
            </a:xfrm>
            <a:custGeom>
              <a:avLst/>
              <a:gdLst/>
              <a:ahLst/>
              <a:cxnLst/>
              <a:rect l="l" t="t" r="r" b="b"/>
              <a:pathLst>
                <a:path w="49" h="31" extrusionOk="0">
                  <a:moveTo>
                    <a:pt x="41" y="24"/>
                  </a:moveTo>
                  <a:cubicBezTo>
                    <a:pt x="45" y="27"/>
                    <a:pt x="48" y="27"/>
                    <a:pt x="48" y="31"/>
                  </a:cubicBezTo>
                  <a:cubicBezTo>
                    <a:pt x="48" y="27"/>
                    <a:pt x="45" y="27"/>
                    <a:pt x="41" y="24"/>
                  </a:cubicBezTo>
                  <a:close/>
                  <a:moveTo>
                    <a:pt x="34" y="21"/>
                  </a:moveTo>
                  <a:cubicBezTo>
                    <a:pt x="34" y="21"/>
                    <a:pt x="37" y="24"/>
                    <a:pt x="41" y="24"/>
                  </a:cubicBezTo>
                  <a:cubicBezTo>
                    <a:pt x="37" y="24"/>
                    <a:pt x="34" y="21"/>
                    <a:pt x="34" y="21"/>
                  </a:cubicBezTo>
                  <a:close/>
                  <a:moveTo>
                    <a:pt x="24" y="14"/>
                  </a:moveTo>
                  <a:cubicBezTo>
                    <a:pt x="28" y="18"/>
                    <a:pt x="28" y="18"/>
                    <a:pt x="31" y="21"/>
                  </a:cubicBezTo>
                  <a:cubicBezTo>
                    <a:pt x="28" y="18"/>
                    <a:pt x="28" y="18"/>
                    <a:pt x="24" y="14"/>
                  </a:cubicBezTo>
                  <a:close/>
                  <a:moveTo>
                    <a:pt x="14" y="10"/>
                  </a:moveTo>
                  <a:cubicBezTo>
                    <a:pt x="17" y="10"/>
                    <a:pt x="17" y="10"/>
                    <a:pt x="21" y="14"/>
                  </a:cubicBezTo>
                  <a:cubicBezTo>
                    <a:pt x="17" y="10"/>
                    <a:pt x="17" y="10"/>
                    <a:pt x="14" y="10"/>
                  </a:cubicBezTo>
                  <a:close/>
                  <a:moveTo>
                    <a:pt x="7" y="4"/>
                  </a:moveTo>
                  <a:lnTo>
                    <a:pt x="10" y="7"/>
                  </a:lnTo>
                  <a:lnTo>
                    <a:pt x="7" y="4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3225231" y="3732860"/>
              <a:ext cx="49" cy="4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3"/>
            <p:cNvSpPr/>
            <p:nvPr/>
          </p:nvSpPr>
          <p:spPr>
            <a:xfrm>
              <a:off x="2561890" y="3733005"/>
              <a:ext cx="8010" cy="4854"/>
            </a:xfrm>
            <a:custGeom>
              <a:avLst/>
              <a:gdLst/>
              <a:ahLst/>
              <a:cxnLst/>
              <a:rect l="l" t="t" r="r" b="b"/>
              <a:pathLst>
                <a:path w="165" h="100" extrusionOk="0">
                  <a:moveTo>
                    <a:pt x="0" y="1"/>
                  </a:moveTo>
                  <a:cubicBezTo>
                    <a:pt x="52" y="35"/>
                    <a:pt x="106" y="66"/>
                    <a:pt x="164" y="100"/>
                  </a:cubicBezTo>
                  <a:cubicBezTo>
                    <a:pt x="106" y="66"/>
                    <a:pt x="52" y="35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3"/>
            <p:cNvSpPr/>
            <p:nvPr/>
          </p:nvSpPr>
          <p:spPr>
            <a:xfrm>
              <a:off x="3217124" y="3733005"/>
              <a:ext cx="7864" cy="4854"/>
            </a:xfrm>
            <a:custGeom>
              <a:avLst/>
              <a:gdLst/>
              <a:ahLst/>
              <a:cxnLst/>
              <a:rect l="l" t="t" r="r" b="b"/>
              <a:pathLst>
                <a:path w="162" h="100" extrusionOk="0">
                  <a:moveTo>
                    <a:pt x="117" y="29"/>
                  </a:moveTo>
                  <a:cubicBezTo>
                    <a:pt x="79" y="52"/>
                    <a:pt x="38" y="76"/>
                    <a:pt x="1" y="100"/>
                  </a:cubicBezTo>
                  <a:cubicBezTo>
                    <a:pt x="38" y="76"/>
                    <a:pt x="79" y="52"/>
                    <a:pt x="117" y="29"/>
                  </a:cubicBezTo>
                  <a:close/>
                  <a:moveTo>
                    <a:pt x="127" y="25"/>
                  </a:moveTo>
                  <a:cubicBezTo>
                    <a:pt x="123" y="25"/>
                    <a:pt x="120" y="25"/>
                    <a:pt x="120" y="29"/>
                  </a:cubicBezTo>
                  <a:cubicBezTo>
                    <a:pt x="120" y="25"/>
                    <a:pt x="123" y="25"/>
                    <a:pt x="127" y="25"/>
                  </a:cubicBezTo>
                  <a:close/>
                  <a:moveTo>
                    <a:pt x="134" y="18"/>
                  </a:moveTo>
                  <a:cubicBezTo>
                    <a:pt x="134" y="18"/>
                    <a:pt x="131" y="21"/>
                    <a:pt x="127" y="21"/>
                  </a:cubicBezTo>
                  <a:cubicBezTo>
                    <a:pt x="131" y="21"/>
                    <a:pt x="134" y="18"/>
                    <a:pt x="134" y="18"/>
                  </a:cubicBezTo>
                  <a:close/>
                  <a:moveTo>
                    <a:pt x="144" y="11"/>
                  </a:moveTo>
                  <a:lnTo>
                    <a:pt x="137" y="18"/>
                  </a:lnTo>
                  <a:lnTo>
                    <a:pt x="144" y="11"/>
                  </a:lnTo>
                  <a:close/>
                  <a:moveTo>
                    <a:pt x="155" y="8"/>
                  </a:moveTo>
                  <a:cubicBezTo>
                    <a:pt x="151" y="8"/>
                    <a:pt x="151" y="8"/>
                    <a:pt x="147" y="11"/>
                  </a:cubicBezTo>
                  <a:cubicBezTo>
                    <a:pt x="151" y="8"/>
                    <a:pt x="151" y="8"/>
                    <a:pt x="155" y="8"/>
                  </a:cubicBezTo>
                  <a:close/>
                  <a:moveTo>
                    <a:pt x="161" y="1"/>
                  </a:moveTo>
                  <a:cubicBezTo>
                    <a:pt x="161" y="5"/>
                    <a:pt x="158" y="5"/>
                    <a:pt x="158" y="5"/>
                  </a:cubicBezTo>
                  <a:cubicBezTo>
                    <a:pt x="158" y="5"/>
                    <a:pt x="161" y="5"/>
                    <a:pt x="16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2569851" y="3737811"/>
              <a:ext cx="340" cy="243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1"/>
                  </a:moveTo>
                  <a:cubicBezTo>
                    <a:pt x="0" y="1"/>
                    <a:pt x="3" y="4"/>
                    <a:pt x="7" y="4"/>
                  </a:cubicBezTo>
                  <a:cubicBezTo>
                    <a:pt x="3" y="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3216638" y="3737811"/>
              <a:ext cx="388" cy="243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cubicBezTo>
                    <a:pt x="7" y="1"/>
                    <a:pt x="4" y="4"/>
                    <a:pt x="1" y="4"/>
                  </a:cubicBezTo>
                  <a:cubicBezTo>
                    <a:pt x="4" y="4"/>
                    <a:pt x="7" y="1"/>
                    <a:pt x="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2570142" y="3738005"/>
              <a:ext cx="583" cy="388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0"/>
                  </a:moveTo>
                  <a:cubicBezTo>
                    <a:pt x="5" y="4"/>
                    <a:pt x="8" y="4"/>
                    <a:pt x="11" y="7"/>
                  </a:cubicBezTo>
                  <a:cubicBezTo>
                    <a:pt x="8" y="4"/>
                    <a:pt x="5" y="4"/>
                    <a:pt x="1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3216299" y="3738005"/>
              <a:ext cx="388" cy="388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cubicBezTo>
                    <a:pt x="4" y="4"/>
                    <a:pt x="0" y="4"/>
                    <a:pt x="0" y="7"/>
                  </a:cubicBezTo>
                  <a:cubicBezTo>
                    <a:pt x="0" y="4"/>
                    <a:pt x="4" y="4"/>
                    <a:pt x="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2570676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0"/>
                  </a:moveTo>
                  <a:cubicBezTo>
                    <a:pt x="4" y="0"/>
                    <a:pt x="7" y="4"/>
                    <a:pt x="10" y="4"/>
                  </a:cubicBezTo>
                  <a:cubicBezTo>
                    <a:pt x="7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A4F1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3215668" y="3738345"/>
              <a:ext cx="534" cy="19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0" y="0"/>
                  </a:moveTo>
                  <a:cubicBezTo>
                    <a:pt x="7" y="0"/>
                    <a:pt x="3" y="4"/>
                    <a:pt x="0" y="4"/>
                  </a:cubicBezTo>
                  <a:cubicBezTo>
                    <a:pt x="3" y="4"/>
                    <a:pt x="7" y="0"/>
                    <a:pt x="1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2455338" y="3404955"/>
              <a:ext cx="876189" cy="241463"/>
            </a:xfrm>
            <a:custGeom>
              <a:avLst/>
              <a:gdLst/>
              <a:ahLst/>
              <a:cxnLst/>
              <a:rect l="l" t="t" r="r" b="b"/>
              <a:pathLst>
                <a:path w="18049" h="4974" extrusionOk="0">
                  <a:moveTo>
                    <a:pt x="9025" y="1"/>
                  </a:moveTo>
                  <a:cubicBezTo>
                    <a:pt x="6502" y="1"/>
                    <a:pt x="4144" y="558"/>
                    <a:pt x="2386" y="1575"/>
                  </a:cubicBezTo>
                  <a:cubicBezTo>
                    <a:pt x="1072" y="2332"/>
                    <a:pt x="250" y="3254"/>
                    <a:pt x="1" y="4224"/>
                  </a:cubicBezTo>
                  <a:cubicBezTo>
                    <a:pt x="66" y="4476"/>
                    <a:pt x="171" y="4728"/>
                    <a:pt x="315" y="4974"/>
                  </a:cubicBezTo>
                  <a:cubicBezTo>
                    <a:pt x="714" y="4281"/>
                    <a:pt x="1417" y="3633"/>
                    <a:pt x="2386" y="3077"/>
                  </a:cubicBezTo>
                  <a:cubicBezTo>
                    <a:pt x="4144" y="2059"/>
                    <a:pt x="6502" y="1500"/>
                    <a:pt x="9025" y="1500"/>
                  </a:cubicBezTo>
                  <a:cubicBezTo>
                    <a:pt x="11547" y="1500"/>
                    <a:pt x="13909" y="2059"/>
                    <a:pt x="15663" y="3077"/>
                  </a:cubicBezTo>
                  <a:cubicBezTo>
                    <a:pt x="16632" y="3633"/>
                    <a:pt x="17335" y="4281"/>
                    <a:pt x="17735" y="4971"/>
                  </a:cubicBezTo>
                  <a:cubicBezTo>
                    <a:pt x="17878" y="4728"/>
                    <a:pt x="17984" y="4476"/>
                    <a:pt x="18048" y="4224"/>
                  </a:cubicBezTo>
                  <a:cubicBezTo>
                    <a:pt x="17799" y="3254"/>
                    <a:pt x="16977" y="2332"/>
                    <a:pt x="15663" y="1575"/>
                  </a:cubicBezTo>
                  <a:cubicBezTo>
                    <a:pt x="13905" y="558"/>
                    <a:pt x="11550" y="1"/>
                    <a:pt x="90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2404125" y="3572669"/>
              <a:ext cx="243" cy="10146"/>
            </a:xfrm>
            <a:custGeom>
              <a:avLst/>
              <a:gdLst/>
              <a:ahLst/>
              <a:cxnLst/>
              <a:rect l="l" t="t" r="r" b="b"/>
              <a:pathLst>
                <a:path w="5" h="209" extrusionOk="0">
                  <a:moveTo>
                    <a:pt x="5" y="0"/>
                  </a:moveTo>
                  <a:cubicBezTo>
                    <a:pt x="1" y="48"/>
                    <a:pt x="1" y="99"/>
                    <a:pt x="1" y="147"/>
                  </a:cubicBezTo>
                  <a:lnTo>
                    <a:pt x="1" y="208"/>
                  </a:lnTo>
                  <a:cubicBezTo>
                    <a:pt x="1" y="140"/>
                    <a:pt x="1" y="68"/>
                    <a:pt x="5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2404125" y="3591407"/>
              <a:ext cx="272143" cy="374816"/>
            </a:xfrm>
            <a:custGeom>
              <a:avLst/>
              <a:gdLst/>
              <a:ahLst/>
              <a:cxnLst/>
              <a:rect l="l" t="t" r="r" b="b"/>
              <a:pathLst>
                <a:path w="5606" h="7721" extrusionOk="0">
                  <a:moveTo>
                    <a:pt x="5602" y="7720"/>
                  </a:moveTo>
                  <a:lnTo>
                    <a:pt x="5605" y="7720"/>
                  </a:lnTo>
                  <a:lnTo>
                    <a:pt x="5602" y="7720"/>
                  </a:lnTo>
                  <a:close/>
                  <a:moveTo>
                    <a:pt x="3227" y="6772"/>
                  </a:moveTo>
                  <a:cubicBezTo>
                    <a:pt x="3950" y="7161"/>
                    <a:pt x="4748" y="7474"/>
                    <a:pt x="5595" y="7717"/>
                  </a:cubicBezTo>
                  <a:cubicBezTo>
                    <a:pt x="4748" y="7474"/>
                    <a:pt x="3950" y="7161"/>
                    <a:pt x="3227" y="6772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2505"/>
                  </a:lnTo>
                  <a:cubicBezTo>
                    <a:pt x="1" y="3348"/>
                    <a:pt x="319" y="4195"/>
                    <a:pt x="950" y="4973"/>
                  </a:cubicBezTo>
                  <a:lnTo>
                    <a:pt x="950" y="4973"/>
                  </a:lnTo>
                  <a:cubicBezTo>
                    <a:pt x="319" y="4195"/>
                    <a:pt x="1" y="3348"/>
                    <a:pt x="1" y="250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2404125" y="3582766"/>
              <a:ext cx="374039" cy="404817"/>
            </a:xfrm>
            <a:custGeom>
              <a:avLst/>
              <a:gdLst/>
              <a:ahLst/>
              <a:cxnLst/>
              <a:rect l="l" t="t" r="r" b="b"/>
              <a:pathLst>
                <a:path w="7705" h="8339" extrusionOk="0">
                  <a:moveTo>
                    <a:pt x="1" y="0"/>
                  </a:moveTo>
                  <a:lnTo>
                    <a:pt x="1" y="178"/>
                  </a:lnTo>
                  <a:lnTo>
                    <a:pt x="1" y="2683"/>
                  </a:lnTo>
                  <a:cubicBezTo>
                    <a:pt x="1" y="3526"/>
                    <a:pt x="319" y="4373"/>
                    <a:pt x="950" y="5151"/>
                  </a:cubicBezTo>
                  <a:lnTo>
                    <a:pt x="2053" y="4523"/>
                  </a:lnTo>
                  <a:lnTo>
                    <a:pt x="2056" y="4523"/>
                  </a:lnTo>
                  <a:cubicBezTo>
                    <a:pt x="2107" y="4492"/>
                    <a:pt x="2168" y="4478"/>
                    <a:pt x="2237" y="4478"/>
                  </a:cubicBezTo>
                  <a:cubicBezTo>
                    <a:pt x="2332" y="4478"/>
                    <a:pt x="2438" y="4509"/>
                    <a:pt x="2551" y="4574"/>
                  </a:cubicBezTo>
                  <a:cubicBezTo>
                    <a:pt x="2929" y="4795"/>
                    <a:pt x="3236" y="5318"/>
                    <a:pt x="3254" y="5762"/>
                  </a:cubicBezTo>
                  <a:lnTo>
                    <a:pt x="3254" y="5765"/>
                  </a:lnTo>
                  <a:lnTo>
                    <a:pt x="3254" y="5772"/>
                  </a:lnTo>
                  <a:lnTo>
                    <a:pt x="3254" y="5775"/>
                  </a:lnTo>
                  <a:lnTo>
                    <a:pt x="3254" y="5778"/>
                  </a:lnTo>
                  <a:lnTo>
                    <a:pt x="3254" y="5782"/>
                  </a:lnTo>
                  <a:lnTo>
                    <a:pt x="3254" y="5786"/>
                  </a:lnTo>
                  <a:lnTo>
                    <a:pt x="3254" y="5789"/>
                  </a:lnTo>
                  <a:lnTo>
                    <a:pt x="3254" y="5792"/>
                  </a:lnTo>
                  <a:lnTo>
                    <a:pt x="3254" y="5796"/>
                  </a:lnTo>
                  <a:lnTo>
                    <a:pt x="3254" y="5799"/>
                  </a:lnTo>
                  <a:cubicBezTo>
                    <a:pt x="3254" y="6028"/>
                    <a:pt x="3172" y="6185"/>
                    <a:pt x="3042" y="6257"/>
                  </a:cubicBezTo>
                  <a:lnTo>
                    <a:pt x="2540" y="6543"/>
                  </a:lnTo>
                  <a:cubicBezTo>
                    <a:pt x="2674" y="6629"/>
                    <a:pt x="2810" y="6714"/>
                    <a:pt x="2954" y="6796"/>
                  </a:cubicBezTo>
                  <a:cubicBezTo>
                    <a:pt x="3042" y="6851"/>
                    <a:pt x="3134" y="6898"/>
                    <a:pt x="3227" y="6950"/>
                  </a:cubicBezTo>
                  <a:cubicBezTo>
                    <a:pt x="3950" y="7339"/>
                    <a:pt x="4748" y="7652"/>
                    <a:pt x="5595" y="7895"/>
                  </a:cubicBezTo>
                  <a:cubicBezTo>
                    <a:pt x="5599" y="7895"/>
                    <a:pt x="5602" y="7898"/>
                    <a:pt x="5602" y="7898"/>
                  </a:cubicBezTo>
                  <a:lnTo>
                    <a:pt x="5605" y="7898"/>
                  </a:lnTo>
                  <a:cubicBezTo>
                    <a:pt x="6278" y="8089"/>
                    <a:pt x="6984" y="8236"/>
                    <a:pt x="7705" y="8338"/>
                  </a:cubicBezTo>
                  <a:lnTo>
                    <a:pt x="7705" y="5598"/>
                  </a:lnTo>
                  <a:cubicBezTo>
                    <a:pt x="6189" y="5383"/>
                    <a:pt x="4739" y="4967"/>
                    <a:pt x="3489" y="4342"/>
                  </a:cubicBezTo>
                  <a:cubicBezTo>
                    <a:pt x="3308" y="4250"/>
                    <a:pt x="3127" y="4154"/>
                    <a:pt x="2954" y="4055"/>
                  </a:cubicBezTo>
                  <a:cubicBezTo>
                    <a:pt x="1012" y="2932"/>
                    <a:pt x="29" y="1471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2404125" y="3548641"/>
              <a:ext cx="3058" cy="34176"/>
            </a:xfrm>
            <a:custGeom>
              <a:avLst/>
              <a:gdLst/>
              <a:ahLst/>
              <a:cxnLst/>
              <a:rect l="l" t="t" r="r" b="b"/>
              <a:pathLst>
                <a:path w="63" h="704" extrusionOk="0">
                  <a:moveTo>
                    <a:pt x="62" y="0"/>
                  </a:moveTo>
                  <a:cubicBezTo>
                    <a:pt x="21" y="215"/>
                    <a:pt x="1" y="427"/>
                    <a:pt x="1" y="642"/>
                  </a:cubicBezTo>
                  <a:lnTo>
                    <a:pt x="1" y="703"/>
                  </a:lnTo>
                  <a:cubicBezTo>
                    <a:pt x="1" y="635"/>
                    <a:pt x="1" y="563"/>
                    <a:pt x="5" y="495"/>
                  </a:cubicBezTo>
                  <a:cubicBezTo>
                    <a:pt x="11" y="331"/>
                    <a:pt x="32" y="164"/>
                    <a:pt x="62" y="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2386940" y="3536214"/>
              <a:ext cx="160587" cy="243405"/>
            </a:xfrm>
            <a:custGeom>
              <a:avLst/>
              <a:gdLst/>
              <a:ahLst/>
              <a:cxnLst/>
              <a:rect l="l" t="t" r="r" b="b"/>
              <a:pathLst>
                <a:path w="3308" h="5014" extrusionOk="0">
                  <a:moveTo>
                    <a:pt x="474" y="0"/>
                  </a:moveTo>
                  <a:cubicBezTo>
                    <a:pt x="471" y="14"/>
                    <a:pt x="468" y="28"/>
                    <a:pt x="465" y="41"/>
                  </a:cubicBezTo>
                  <a:cubicBezTo>
                    <a:pt x="447" y="113"/>
                    <a:pt x="430" y="184"/>
                    <a:pt x="416" y="256"/>
                  </a:cubicBezTo>
                  <a:cubicBezTo>
                    <a:pt x="375" y="471"/>
                    <a:pt x="355" y="683"/>
                    <a:pt x="355" y="898"/>
                  </a:cubicBezTo>
                  <a:lnTo>
                    <a:pt x="355" y="959"/>
                  </a:lnTo>
                  <a:cubicBezTo>
                    <a:pt x="383" y="2430"/>
                    <a:pt x="1366" y="3891"/>
                    <a:pt x="3308" y="5014"/>
                  </a:cubicBezTo>
                  <a:cubicBezTo>
                    <a:pt x="945" y="3645"/>
                    <a:pt x="0" y="1772"/>
                    <a:pt x="478" y="0"/>
                  </a:cubicBezTo>
                  <a:close/>
                </a:path>
              </a:pathLst>
            </a:custGeom>
            <a:solidFill>
              <a:srgbClr val="5DD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2328786" y="3800091"/>
              <a:ext cx="233307" cy="182723"/>
            </a:xfrm>
            <a:custGeom>
              <a:avLst/>
              <a:gdLst/>
              <a:ahLst/>
              <a:cxnLst/>
              <a:rect l="l" t="t" r="r" b="b"/>
              <a:pathLst>
                <a:path w="4806" h="3764" extrusionOk="0">
                  <a:moveTo>
                    <a:pt x="3789" y="0"/>
                  </a:moveTo>
                  <a:cubicBezTo>
                    <a:pt x="3722" y="0"/>
                    <a:pt x="3660" y="16"/>
                    <a:pt x="3608" y="46"/>
                  </a:cubicBezTo>
                  <a:lnTo>
                    <a:pt x="3605" y="46"/>
                  </a:lnTo>
                  <a:lnTo>
                    <a:pt x="212" y="1981"/>
                  </a:lnTo>
                  <a:lnTo>
                    <a:pt x="209" y="1984"/>
                  </a:lnTo>
                  <a:cubicBezTo>
                    <a:pt x="83" y="2059"/>
                    <a:pt x="4" y="2216"/>
                    <a:pt x="4" y="2438"/>
                  </a:cubicBezTo>
                  <a:cubicBezTo>
                    <a:pt x="1" y="2889"/>
                    <a:pt x="314" y="3438"/>
                    <a:pt x="703" y="3664"/>
                  </a:cubicBezTo>
                  <a:cubicBezTo>
                    <a:pt x="817" y="3731"/>
                    <a:pt x="926" y="3763"/>
                    <a:pt x="1021" y="3763"/>
                  </a:cubicBezTo>
                  <a:cubicBezTo>
                    <a:pt x="1088" y="3763"/>
                    <a:pt x="1149" y="3747"/>
                    <a:pt x="1201" y="3718"/>
                  </a:cubicBezTo>
                  <a:lnTo>
                    <a:pt x="4594" y="1780"/>
                  </a:lnTo>
                  <a:cubicBezTo>
                    <a:pt x="4724" y="1708"/>
                    <a:pt x="4806" y="1551"/>
                    <a:pt x="4806" y="1322"/>
                  </a:cubicBezTo>
                  <a:cubicBezTo>
                    <a:pt x="4806" y="871"/>
                    <a:pt x="4492" y="326"/>
                    <a:pt x="4103" y="97"/>
                  </a:cubicBezTo>
                  <a:cubicBezTo>
                    <a:pt x="3991" y="31"/>
                    <a:pt x="3884" y="0"/>
                    <a:pt x="378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2343883" y="3838585"/>
              <a:ext cx="218210" cy="144227"/>
            </a:xfrm>
            <a:custGeom>
              <a:avLst/>
              <a:gdLst/>
              <a:ahLst/>
              <a:cxnLst/>
              <a:rect l="l" t="t" r="r" b="b"/>
              <a:pathLst>
                <a:path w="4495" h="2971" extrusionOk="0">
                  <a:moveTo>
                    <a:pt x="4375" y="0"/>
                  </a:moveTo>
                  <a:lnTo>
                    <a:pt x="0" y="2505"/>
                  </a:lnTo>
                  <a:cubicBezTo>
                    <a:pt x="112" y="2655"/>
                    <a:pt x="246" y="2789"/>
                    <a:pt x="392" y="2871"/>
                  </a:cubicBezTo>
                  <a:cubicBezTo>
                    <a:pt x="506" y="2938"/>
                    <a:pt x="615" y="2970"/>
                    <a:pt x="710" y="2970"/>
                  </a:cubicBezTo>
                  <a:cubicBezTo>
                    <a:pt x="777" y="2970"/>
                    <a:pt x="838" y="2954"/>
                    <a:pt x="890" y="2925"/>
                  </a:cubicBezTo>
                  <a:lnTo>
                    <a:pt x="4283" y="987"/>
                  </a:lnTo>
                  <a:cubicBezTo>
                    <a:pt x="4413" y="915"/>
                    <a:pt x="4495" y="758"/>
                    <a:pt x="4495" y="529"/>
                  </a:cubicBezTo>
                  <a:cubicBezTo>
                    <a:pt x="4495" y="362"/>
                    <a:pt x="4450" y="177"/>
                    <a:pt x="43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1768599" y="3893924"/>
              <a:ext cx="622201" cy="438556"/>
            </a:xfrm>
            <a:custGeom>
              <a:avLst/>
              <a:gdLst/>
              <a:ahLst/>
              <a:cxnLst/>
              <a:rect l="l" t="t" r="r" b="b"/>
              <a:pathLst>
                <a:path w="12817" h="9034" extrusionOk="0">
                  <a:moveTo>
                    <a:pt x="11493" y="0"/>
                  </a:moveTo>
                  <a:cubicBezTo>
                    <a:pt x="11409" y="0"/>
                    <a:pt x="11331" y="19"/>
                    <a:pt x="11264" y="55"/>
                  </a:cubicBezTo>
                  <a:lnTo>
                    <a:pt x="11254" y="58"/>
                  </a:lnTo>
                  <a:lnTo>
                    <a:pt x="11254" y="61"/>
                  </a:lnTo>
                  <a:lnTo>
                    <a:pt x="1" y="6069"/>
                  </a:lnTo>
                  <a:lnTo>
                    <a:pt x="1680" y="9034"/>
                  </a:lnTo>
                  <a:lnTo>
                    <a:pt x="12544" y="2317"/>
                  </a:lnTo>
                  <a:cubicBezTo>
                    <a:pt x="12711" y="2222"/>
                    <a:pt x="12814" y="2017"/>
                    <a:pt x="12817" y="1723"/>
                  </a:cubicBezTo>
                  <a:cubicBezTo>
                    <a:pt x="12817" y="1137"/>
                    <a:pt x="12411" y="423"/>
                    <a:pt x="11902" y="126"/>
                  </a:cubicBezTo>
                  <a:cubicBezTo>
                    <a:pt x="11756" y="41"/>
                    <a:pt x="11616" y="0"/>
                    <a:pt x="11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2390727" y="3976737"/>
              <a:ext cx="49" cy="728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1"/>
                  </a:moveTo>
                  <a:lnTo>
                    <a:pt x="1" y="14"/>
                  </a:lnTo>
                  <a:lnTo>
                    <a:pt x="1" y="11"/>
                  </a:lnTo>
                  <a:close/>
                  <a:moveTo>
                    <a:pt x="1" y="7"/>
                  </a:moveTo>
                  <a:lnTo>
                    <a:pt x="1" y="7"/>
                  </a:lnTo>
                  <a:lnTo>
                    <a:pt x="1" y="7"/>
                  </a:lnTo>
                  <a:close/>
                  <a:moveTo>
                    <a:pt x="1" y="4"/>
                  </a:moveTo>
                  <a:lnTo>
                    <a:pt x="1" y="4"/>
                  </a:lnTo>
                  <a:lnTo>
                    <a:pt x="1" y="4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3"/>
            <p:cNvSpPr/>
            <p:nvPr/>
          </p:nvSpPr>
          <p:spPr>
            <a:xfrm>
              <a:off x="1849277" y="3930525"/>
              <a:ext cx="541519" cy="400836"/>
            </a:xfrm>
            <a:custGeom>
              <a:avLst/>
              <a:gdLst/>
              <a:ahLst/>
              <a:cxnLst/>
              <a:rect l="l" t="t" r="r" b="b"/>
              <a:pathLst>
                <a:path w="11155" h="8257" extrusionOk="0">
                  <a:moveTo>
                    <a:pt x="10848" y="0"/>
                  </a:moveTo>
                  <a:lnTo>
                    <a:pt x="1" y="6263"/>
                  </a:lnTo>
                  <a:cubicBezTo>
                    <a:pt x="234" y="6652"/>
                    <a:pt x="380" y="7096"/>
                    <a:pt x="380" y="7495"/>
                  </a:cubicBezTo>
                  <a:lnTo>
                    <a:pt x="380" y="7502"/>
                  </a:lnTo>
                  <a:cubicBezTo>
                    <a:pt x="377" y="7864"/>
                    <a:pt x="257" y="8123"/>
                    <a:pt x="59" y="8256"/>
                  </a:cubicBezTo>
                  <a:lnTo>
                    <a:pt x="10882" y="1563"/>
                  </a:lnTo>
                  <a:cubicBezTo>
                    <a:pt x="11049" y="1468"/>
                    <a:pt x="11152" y="1263"/>
                    <a:pt x="11155" y="969"/>
                  </a:cubicBezTo>
                  <a:lnTo>
                    <a:pt x="11155" y="966"/>
                  </a:lnTo>
                  <a:lnTo>
                    <a:pt x="11155" y="963"/>
                  </a:lnTo>
                  <a:lnTo>
                    <a:pt x="11155" y="959"/>
                  </a:lnTo>
                  <a:lnTo>
                    <a:pt x="11155" y="956"/>
                  </a:lnTo>
                  <a:lnTo>
                    <a:pt x="11155" y="953"/>
                  </a:lnTo>
                  <a:cubicBezTo>
                    <a:pt x="11152" y="642"/>
                    <a:pt x="11032" y="298"/>
                    <a:pt x="108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671072" y="1345795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Declinabilidad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86933" y="1072495"/>
            <a:ext cx="463788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rancois One" panose="02000503040000020004" pitchFamily="2" charset="0"/>
              </a:rPr>
              <a:t>¿La marca de mi cliente debe dar pie a un sistema o conviene que sea un signo atípico?</a:t>
            </a:r>
            <a:endParaRPr sz="2400" dirty="0">
              <a:latin typeface="Francois One" panose="02000503040000020004" pitchFamily="2" charset="0"/>
            </a:endParaRPr>
          </a:p>
        </p:txBody>
      </p:sp>
      <p:pic>
        <p:nvPicPr>
          <p:cNvPr id="2050" name="Picture 2" descr="CONSUMISTI 2017 EN EL ISUR | Instituto del Sur">
            <a:extLst>
              <a:ext uri="{FF2B5EF4-FFF2-40B4-BE49-F238E27FC236}">
                <a16:creationId xmlns:a16="http://schemas.microsoft.com/office/drawing/2014/main" id="{7EB5C6C3-9680-4EC5-9E87-E8C3C8F0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948" y="2328262"/>
            <a:ext cx="3518366" cy="220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347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287052" y="937453"/>
            <a:ext cx="4428392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Reproducibilidad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287052" y="2640906"/>
            <a:ext cx="3808006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s-ES" sz="2800" dirty="0">
                <a:latin typeface="Francois One" panose="02000503040000020004" pitchFamily="2" charset="0"/>
              </a:rPr>
              <a:t>¿</a:t>
            </a:r>
            <a:r>
              <a:rPr lang="es-ES" sz="2800" dirty="0" err="1">
                <a:latin typeface="Francois One" panose="02000503040000020004" pitchFamily="2" charset="0"/>
              </a:rPr>
              <a:t>Én</a:t>
            </a:r>
            <a:r>
              <a:rPr lang="es-ES" sz="2800" dirty="0">
                <a:latin typeface="Francois One" panose="02000503040000020004" pitchFamily="2" charset="0"/>
              </a:rPr>
              <a:t> que tipo de soportes y materiales deberá reproducirse la marca de mi cliente?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C1B837-85FB-4DD5-92DB-56606177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44" y="341392"/>
            <a:ext cx="2681728" cy="17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7BCF9A2F-D1AA-4502-BADC-8E6932FF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1" y="2102019"/>
            <a:ext cx="2285079" cy="170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7D492FC-9DAE-467D-9F3D-14839808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7642" r="50584" b="38393"/>
          <a:stretch>
            <a:fillRect/>
          </a:stretch>
        </p:blipFill>
        <p:spPr bwMode="auto">
          <a:xfrm>
            <a:off x="3971530" y="3471574"/>
            <a:ext cx="2887391" cy="14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6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671072" y="1345795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Legibilidad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3944318" y="2685913"/>
            <a:ext cx="519968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rancois One" panose="02000503040000020004" pitchFamily="2" charset="0"/>
              </a:rPr>
              <a:t>¿Bajo que condiciones y a que distancia deberá leerse la marca de mi mente?</a:t>
            </a:r>
            <a:endParaRPr sz="2400" dirty="0">
              <a:latin typeface="Francois One" panose="02000503040000020004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753E08-A7C0-47F6-B0D4-BFC30D303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6" r="50392" b="38635"/>
          <a:stretch>
            <a:fillRect/>
          </a:stretch>
        </p:blipFill>
        <p:spPr bwMode="auto">
          <a:xfrm>
            <a:off x="1566996" y="72675"/>
            <a:ext cx="4011612" cy="201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3E5CC3-1500-4811-99AD-929E85774D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/>
          <a:stretch/>
        </p:blipFill>
        <p:spPr bwMode="auto">
          <a:xfrm>
            <a:off x="1038696" y="2087365"/>
            <a:ext cx="2080338" cy="28995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422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287052" y="937453"/>
            <a:ext cx="4428392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 err="1"/>
              <a:t>Vocatividad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3844760" y="865894"/>
            <a:ext cx="5012188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s-ES" sz="2800" dirty="0">
                <a:latin typeface="Francois One" panose="02000503040000020004" pitchFamily="2" charset="0"/>
              </a:rPr>
              <a:t>¿Cuánto debe llamar la atención la marca de mi cliente?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ACCA663-0953-467F-AC8F-BCD45994B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89" y="2308091"/>
            <a:ext cx="6687386" cy="2463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94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671072" y="1345795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singularidad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3944318" y="2242495"/>
            <a:ext cx="519968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latin typeface="Francois One" panose="02000503040000020004" pitchFamily="2" charset="0"/>
              </a:rPr>
              <a:t>¿Qué tan diferente debe ser la marca de mi cliente?</a:t>
            </a:r>
            <a:endParaRPr sz="2400" dirty="0">
              <a:latin typeface="Francois One" panose="02000503040000020004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D4B10E-0995-4D31-9D05-5517A1A0CE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28969" r="38766" b="16588"/>
          <a:stretch/>
        </p:blipFill>
        <p:spPr bwMode="auto">
          <a:xfrm>
            <a:off x="726141" y="239969"/>
            <a:ext cx="2743200" cy="2896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5058;p37">
            <a:extLst>
              <a:ext uri="{FF2B5EF4-FFF2-40B4-BE49-F238E27FC236}">
                <a16:creationId xmlns:a16="http://schemas.microsoft.com/office/drawing/2014/main" id="{54924A5D-562C-4030-88B0-54FC460EB447}"/>
              </a:ext>
            </a:extLst>
          </p:cNvPr>
          <p:cNvSpPr/>
          <p:nvPr/>
        </p:nvSpPr>
        <p:spPr>
          <a:xfrm rot="3486595">
            <a:off x="2086256" y="3231433"/>
            <a:ext cx="1330454" cy="863126"/>
          </a:xfrm>
          <a:custGeom>
            <a:avLst/>
            <a:gdLst/>
            <a:ahLst/>
            <a:cxnLst/>
            <a:rect l="l" t="t" r="r" b="b"/>
            <a:pathLst>
              <a:path w="42240" h="27403" extrusionOk="0">
                <a:moveTo>
                  <a:pt x="41434" y="0"/>
                </a:moveTo>
                <a:cubicBezTo>
                  <a:pt x="41405" y="0"/>
                  <a:pt x="41376" y="1"/>
                  <a:pt x="41346" y="4"/>
                </a:cubicBezTo>
                <a:lnTo>
                  <a:pt x="18372" y="2345"/>
                </a:lnTo>
                <a:cubicBezTo>
                  <a:pt x="18151" y="2366"/>
                  <a:pt x="17948" y="2470"/>
                  <a:pt x="17796" y="2621"/>
                </a:cubicBezTo>
                <a:lnTo>
                  <a:pt x="17792" y="2621"/>
                </a:lnTo>
                <a:cubicBezTo>
                  <a:pt x="17603" y="2804"/>
                  <a:pt x="17482" y="3063"/>
                  <a:pt x="17482" y="3335"/>
                </a:cubicBezTo>
                <a:lnTo>
                  <a:pt x="17482" y="4907"/>
                </a:lnTo>
                <a:cubicBezTo>
                  <a:pt x="17482" y="5401"/>
                  <a:pt x="17827" y="6004"/>
                  <a:pt x="18258" y="6249"/>
                </a:cubicBezTo>
                <a:lnTo>
                  <a:pt x="20396" y="7483"/>
                </a:lnTo>
                <a:lnTo>
                  <a:pt x="780" y="18807"/>
                </a:lnTo>
                <a:cubicBezTo>
                  <a:pt x="563" y="18927"/>
                  <a:pt x="370" y="19141"/>
                  <a:pt x="225" y="19386"/>
                </a:cubicBezTo>
                <a:cubicBezTo>
                  <a:pt x="83" y="19631"/>
                  <a:pt x="1" y="19903"/>
                  <a:pt x="1" y="20151"/>
                </a:cubicBezTo>
                <a:lnTo>
                  <a:pt x="1" y="21720"/>
                </a:lnTo>
                <a:cubicBezTo>
                  <a:pt x="1" y="22217"/>
                  <a:pt x="349" y="22817"/>
                  <a:pt x="780" y="23065"/>
                </a:cubicBezTo>
                <a:lnTo>
                  <a:pt x="7972" y="27219"/>
                </a:lnTo>
                <a:cubicBezTo>
                  <a:pt x="8187" y="27343"/>
                  <a:pt x="8459" y="27402"/>
                  <a:pt x="8742" y="27402"/>
                </a:cubicBezTo>
                <a:cubicBezTo>
                  <a:pt x="9021" y="27402"/>
                  <a:pt x="9304" y="27337"/>
                  <a:pt x="9514" y="27216"/>
                </a:cubicBezTo>
                <a:lnTo>
                  <a:pt x="32043" y="14206"/>
                </a:lnTo>
                <a:lnTo>
                  <a:pt x="37094" y="17123"/>
                </a:lnTo>
                <a:cubicBezTo>
                  <a:pt x="37223" y="17198"/>
                  <a:pt x="37355" y="17233"/>
                  <a:pt x="37481" y="17233"/>
                </a:cubicBezTo>
                <a:cubicBezTo>
                  <a:pt x="37624" y="17233"/>
                  <a:pt x="37758" y="17187"/>
                  <a:pt x="37871" y="17103"/>
                </a:cubicBezTo>
                <a:cubicBezTo>
                  <a:pt x="37987" y="17017"/>
                  <a:pt x="38081" y="16883"/>
                  <a:pt x="38132" y="16717"/>
                </a:cubicBezTo>
                <a:lnTo>
                  <a:pt x="41983" y="4128"/>
                </a:lnTo>
                <a:cubicBezTo>
                  <a:pt x="42122" y="3652"/>
                  <a:pt x="42239" y="2873"/>
                  <a:pt x="42239" y="2384"/>
                </a:cubicBezTo>
                <a:lnTo>
                  <a:pt x="42239" y="811"/>
                </a:lnTo>
                <a:cubicBezTo>
                  <a:pt x="42239" y="639"/>
                  <a:pt x="42190" y="484"/>
                  <a:pt x="42104" y="356"/>
                </a:cubicBezTo>
                <a:cubicBezTo>
                  <a:pt x="41964" y="137"/>
                  <a:pt x="41718" y="0"/>
                  <a:pt x="414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2A15E40-3B85-46E7-AD60-250395893D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9" t="11135" r="56054" b="66770"/>
          <a:stretch/>
        </p:blipFill>
        <p:spPr bwMode="auto">
          <a:xfrm>
            <a:off x="3569727" y="3257268"/>
            <a:ext cx="2414196" cy="1886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738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287052" y="937453"/>
            <a:ext cx="4428392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Pregnancia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3844760" y="865894"/>
            <a:ext cx="5012188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s-ES" sz="2400" dirty="0">
                <a:effectLst/>
                <a:latin typeface="Francois One" panose="0200050304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¿Con que velocidad conviene que se recuerde la marca del cliente?</a:t>
            </a:r>
            <a:endParaRPr lang="es-PE" sz="2400" dirty="0">
              <a:effectLst/>
              <a:latin typeface="Francois One" panose="0200050304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s-ES" sz="2800" dirty="0">
              <a:latin typeface="Francois One" panose="02000503040000020004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DCC50B-4AF0-4AB8-AB13-94B0E6CD6D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" t="45568" r="67047" b="27083"/>
          <a:stretch/>
        </p:blipFill>
        <p:spPr bwMode="auto">
          <a:xfrm>
            <a:off x="4440659" y="2443667"/>
            <a:ext cx="3259455" cy="1977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4007D6-A01D-4B84-8E19-D9700C1A00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77"/>
          <a:stretch/>
        </p:blipFill>
        <p:spPr bwMode="auto">
          <a:xfrm>
            <a:off x="1305143" y="2536059"/>
            <a:ext cx="2206460" cy="21508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869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671072" y="1345795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Inteligibilidad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3944318" y="2242495"/>
            <a:ext cx="519968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effectLst/>
                <a:latin typeface="Francois One" panose="02000503040000020004" pitchFamily="2" charset="0"/>
                <a:ea typeface="Calibri" panose="020F0502020204030204" pitchFamily="34" charset="0"/>
              </a:rPr>
              <a:t>¿Cómo debe comprometerse la marca de mi cliente?</a:t>
            </a:r>
            <a:endParaRPr sz="2800" dirty="0">
              <a:latin typeface="Francois One" panose="0200050304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687D50-0415-4031-927C-951DB2480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43322" r="77101" b="46734"/>
          <a:stretch/>
        </p:blipFill>
        <p:spPr bwMode="auto">
          <a:xfrm>
            <a:off x="508689" y="1490151"/>
            <a:ext cx="3232159" cy="1337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0819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287052" y="937453"/>
            <a:ext cx="4428392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Valor acumulado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210212" y="2781621"/>
            <a:ext cx="5012188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¿</a:t>
            </a:r>
            <a:r>
              <a:rPr lang="es-ES" sz="2800" dirty="0">
                <a:effectLst/>
                <a:latin typeface="Francois One" panose="0200050304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Qué valores de la marca merecen conservarse?</a:t>
            </a:r>
            <a:endParaRPr lang="es-PE" sz="2800" dirty="0">
              <a:effectLst/>
              <a:latin typeface="Francois One" panose="0200050304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s-ES" sz="2800" dirty="0">
              <a:latin typeface="Francois One" panose="0200050304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E1867A-A8F3-4540-A120-0A0E45F99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870" y="2139614"/>
            <a:ext cx="4294429" cy="1410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83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924646" y="839314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Calidad Gráfica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415805" y="566014"/>
            <a:ext cx="4434847" cy="107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latin typeface="Francois One" panose="02000503040000020004" pitchFamily="2" charset="0"/>
              </a:rPr>
              <a:t>¿Qué es una marca de buena calidad?</a:t>
            </a:r>
            <a:endParaRPr sz="2800" dirty="0">
              <a:latin typeface="Francois One" panose="02000503040000020004" pitchFamily="2" charset="0"/>
            </a:endParaRPr>
          </a:p>
        </p:txBody>
      </p:sp>
      <p:pic>
        <p:nvPicPr>
          <p:cNvPr id="6146" name="Picture 2" descr="QUÉ ES UNA MARCA DE CALIDAD? - Pululart">
            <a:extLst>
              <a:ext uri="{FF2B5EF4-FFF2-40B4-BE49-F238E27FC236}">
                <a16:creationId xmlns:a16="http://schemas.microsoft.com/office/drawing/2014/main" id="{837A5A78-7C08-4410-99B3-C4C29A59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86" y="2404334"/>
            <a:ext cx="5217459" cy="273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00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279367" y="1465179"/>
            <a:ext cx="3846958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Compatibilidad Estilística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4021492" y="1099876"/>
            <a:ext cx="5012188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latin typeface="Francois One" panose="0200050304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¿Qué estilo necesita la marca del cliente?</a:t>
            </a:r>
            <a:endParaRPr lang="es-PE" sz="2800" dirty="0">
              <a:effectLst/>
              <a:latin typeface="Francois One" panose="0200050304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s-ES" sz="2800" dirty="0">
              <a:latin typeface="Francois One" panose="02000503040000020004" pitchFamily="2" charset="0"/>
            </a:endParaRPr>
          </a:p>
        </p:txBody>
      </p:sp>
      <p:pic>
        <p:nvPicPr>
          <p:cNvPr id="12290" name="Picture 2" descr="Examen de Admsion Instituto del Sur Resuelto - ISUR - Razonamiento Verbal">
            <a:extLst>
              <a:ext uri="{FF2B5EF4-FFF2-40B4-BE49-F238E27FC236}">
                <a16:creationId xmlns:a16="http://schemas.microsoft.com/office/drawing/2014/main" id="{F3C935AE-3546-4D9C-AA7B-5EE65DF29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46" y="2781622"/>
            <a:ext cx="5301263" cy="182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28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>
            <a:spLocks noGrp="1"/>
          </p:cNvSpPr>
          <p:nvPr>
            <p:ph type="subTitle" idx="1"/>
          </p:nvPr>
        </p:nvSpPr>
        <p:spPr>
          <a:xfrm flipH="1">
            <a:off x="587063" y="2372931"/>
            <a:ext cx="4360933" cy="1623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dirty="0">
                <a:solidFill>
                  <a:srgbClr val="3C3C3B"/>
                </a:solidFill>
                <a:effectLst/>
                <a:latin typeface="HelveticaRegular"/>
              </a:rPr>
              <a:t>El Instituto del Sur se fundó en 1988 en la ciudad de Arequipa con la finalidad de crear una comunidad educativa superior tecnológica que ofrece una formació</a:t>
            </a:r>
            <a:r>
              <a:rPr lang="es-ES" sz="1400" dirty="0">
                <a:solidFill>
                  <a:srgbClr val="3C3C3B"/>
                </a:solidFill>
                <a:latin typeface="HelveticaRegular"/>
              </a:rPr>
              <a:t>n, basada en la dignidad y compromiso de la persona, nos comprometes con tu desarrollo humano y profesional, para así formar una sociedad mas justa y solidaria.</a:t>
            </a:r>
            <a:endParaRPr sz="1400" dirty="0"/>
          </a:p>
        </p:txBody>
      </p: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586622" y="1261273"/>
            <a:ext cx="3410768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Resumen corporativo</a:t>
            </a:r>
            <a:endParaRPr dirty="0"/>
          </a:p>
        </p:txBody>
      </p:sp>
      <p:sp>
        <p:nvSpPr>
          <p:cNvPr id="349" name="Google Shape;349;p26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6811;p43">
            <a:extLst>
              <a:ext uri="{FF2B5EF4-FFF2-40B4-BE49-F238E27FC236}">
                <a16:creationId xmlns:a16="http://schemas.microsoft.com/office/drawing/2014/main" id="{A4D94DB7-3A42-4AF9-81D0-B0094C7E4834}"/>
              </a:ext>
            </a:extLst>
          </p:cNvPr>
          <p:cNvGrpSpPr/>
          <p:nvPr/>
        </p:nvGrpSpPr>
        <p:grpSpPr>
          <a:xfrm>
            <a:off x="4904265" y="950208"/>
            <a:ext cx="3202389" cy="3093633"/>
            <a:chOff x="2972250" y="1654900"/>
            <a:chExt cx="2134517" cy="2062026"/>
          </a:xfrm>
        </p:grpSpPr>
        <p:sp>
          <p:nvSpPr>
            <p:cNvPr id="149" name="Google Shape;6812;p43">
              <a:extLst>
                <a:ext uri="{FF2B5EF4-FFF2-40B4-BE49-F238E27FC236}">
                  <a16:creationId xmlns:a16="http://schemas.microsoft.com/office/drawing/2014/main" id="{326F1FA6-C955-4B66-9A05-9F6AE795393C}"/>
                </a:ext>
              </a:extLst>
            </p:cNvPr>
            <p:cNvSpPr/>
            <p:nvPr/>
          </p:nvSpPr>
          <p:spPr>
            <a:xfrm>
              <a:off x="3104000" y="2880350"/>
              <a:ext cx="113150" cy="291275"/>
            </a:xfrm>
            <a:custGeom>
              <a:avLst/>
              <a:gdLst/>
              <a:ahLst/>
              <a:cxnLst/>
              <a:rect l="l" t="t" r="r" b="b"/>
              <a:pathLst>
                <a:path w="4526" h="11651" extrusionOk="0">
                  <a:moveTo>
                    <a:pt x="1848" y="0"/>
                  </a:moveTo>
                  <a:cubicBezTo>
                    <a:pt x="1513" y="0"/>
                    <a:pt x="1167" y="229"/>
                    <a:pt x="905" y="678"/>
                  </a:cubicBezTo>
                  <a:cubicBezTo>
                    <a:pt x="505" y="1360"/>
                    <a:pt x="0" y="2838"/>
                    <a:pt x="59" y="4558"/>
                  </a:cubicBezTo>
                  <a:cubicBezTo>
                    <a:pt x="150" y="7254"/>
                    <a:pt x="1317" y="10480"/>
                    <a:pt x="4143" y="11651"/>
                  </a:cubicBezTo>
                  <a:lnTo>
                    <a:pt x="4526" y="9524"/>
                  </a:lnTo>
                  <a:cubicBezTo>
                    <a:pt x="2775" y="8346"/>
                    <a:pt x="2696" y="5176"/>
                    <a:pt x="2949" y="3183"/>
                  </a:cubicBezTo>
                  <a:cubicBezTo>
                    <a:pt x="3223" y="1030"/>
                    <a:pt x="2558" y="0"/>
                    <a:pt x="184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813;p43">
              <a:extLst>
                <a:ext uri="{FF2B5EF4-FFF2-40B4-BE49-F238E27FC236}">
                  <a16:creationId xmlns:a16="http://schemas.microsoft.com/office/drawing/2014/main" id="{872C3D24-BAC5-49B8-91CA-8D976D477C25}"/>
                </a:ext>
              </a:extLst>
            </p:cNvPr>
            <p:cNvSpPr/>
            <p:nvPr/>
          </p:nvSpPr>
          <p:spPr>
            <a:xfrm>
              <a:off x="3105350" y="2880375"/>
              <a:ext cx="100025" cy="290300"/>
            </a:xfrm>
            <a:custGeom>
              <a:avLst/>
              <a:gdLst/>
              <a:ahLst/>
              <a:cxnLst/>
              <a:rect l="l" t="t" r="r" b="b"/>
              <a:pathLst>
                <a:path w="4001" h="11612" extrusionOk="0">
                  <a:moveTo>
                    <a:pt x="1796" y="1"/>
                  </a:moveTo>
                  <a:cubicBezTo>
                    <a:pt x="1458" y="1"/>
                    <a:pt x="1114" y="229"/>
                    <a:pt x="851" y="677"/>
                  </a:cubicBezTo>
                  <a:cubicBezTo>
                    <a:pt x="471" y="1325"/>
                    <a:pt x="0" y="2684"/>
                    <a:pt x="0" y="4287"/>
                  </a:cubicBezTo>
                  <a:cubicBezTo>
                    <a:pt x="0" y="4377"/>
                    <a:pt x="0" y="4465"/>
                    <a:pt x="5" y="4557"/>
                  </a:cubicBezTo>
                  <a:cubicBezTo>
                    <a:pt x="93" y="7226"/>
                    <a:pt x="1240" y="10410"/>
                    <a:pt x="4001" y="11612"/>
                  </a:cubicBezTo>
                  <a:lnTo>
                    <a:pt x="4001" y="9120"/>
                  </a:lnTo>
                  <a:cubicBezTo>
                    <a:pt x="3069" y="8120"/>
                    <a:pt x="2790" y="6417"/>
                    <a:pt x="2790" y="4868"/>
                  </a:cubicBezTo>
                  <a:cubicBezTo>
                    <a:pt x="2790" y="4264"/>
                    <a:pt x="2830" y="3684"/>
                    <a:pt x="2895" y="3182"/>
                  </a:cubicBezTo>
                  <a:cubicBezTo>
                    <a:pt x="2939" y="2841"/>
                    <a:pt x="2960" y="2526"/>
                    <a:pt x="2960" y="2243"/>
                  </a:cubicBezTo>
                  <a:cubicBezTo>
                    <a:pt x="2960" y="732"/>
                    <a:pt x="2393" y="1"/>
                    <a:pt x="1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814;p43">
              <a:extLst>
                <a:ext uri="{FF2B5EF4-FFF2-40B4-BE49-F238E27FC236}">
                  <a16:creationId xmlns:a16="http://schemas.microsoft.com/office/drawing/2014/main" id="{C0C0C83B-B409-4CE7-81A5-F4EBCE136B6C}"/>
                </a:ext>
              </a:extLst>
            </p:cNvPr>
            <p:cNvSpPr/>
            <p:nvPr/>
          </p:nvSpPr>
          <p:spPr>
            <a:xfrm>
              <a:off x="3120375" y="2908750"/>
              <a:ext cx="91150" cy="258350"/>
            </a:xfrm>
            <a:custGeom>
              <a:avLst/>
              <a:gdLst/>
              <a:ahLst/>
              <a:cxnLst/>
              <a:rect l="l" t="t" r="r" b="b"/>
              <a:pathLst>
                <a:path w="3646" h="10334" extrusionOk="0">
                  <a:moveTo>
                    <a:pt x="939" y="1"/>
                  </a:moveTo>
                  <a:cubicBezTo>
                    <a:pt x="886" y="1"/>
                    <a:pt x="837" y="38"/>
                    <a:pt x="823" y="91"/>
                  </a:cubicBezTo>
                  <a:cubicBezTo>
                    <a:pt x="1" y="3231"/>
                    <a:pt x="464" y="7767"/>
                    <a:pt x="3430" y="10302"/>
                  </a:cubicBezTo>
                  <a:cubicBezTo>
                    <a:pt x="3454" y="10323"/>
                    <a:pt x="3482" y="10334"/>
                    <a:pt x="3509" y="10334"/>
                  </a:cubicBezTo>
                  <a:cubicBezTo>
                    <a:pt x="3543" y="10334"/>
                    <a:pt x="3577" y="10320"/>
                    <a:pt x="3601" y="10293"/>
                  </a:cubicBezTo>
                  <a:cubicBezTo>
                    <a:pt x="3646" y="10241"/>
                    <a:pt x="3638" y="10163"/>
                    <a:pt x="3591" y="10118"/>
                  </a:cubicBezTo>
                  <a:cubicBezTo>
                    <a:pt x="700" y="7648"/>
                    <a:pt x="253" y="3221"/>
                    <a:pt x="1058" y="153"/>
                  </a:cubicBezTo>
                  <a:cubicBezTo>
                    <a:pt x="1075" y="88"/>
                    <a:pt x="1038" y="23"/>
                    <a:pt x="973" y="6"/>
                  </a:cubicBezTo>
                  <a:cubicBezTo>
                    <a:pt x="962" y="3"/>
                    <a:pt x="950" y="1"/>
                    <a:pt x="9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815;p43">
              <a:extLst>
                <a:ext uri="{FF2B5EF4-FFF2-40B4-BE49-F238E27FC236}">
                  <a16:creationId xmlns:a16="http://schemas.microsoft.com/office/drawing/2014/main" id="{C6B1BA3E-68FE-4392-B59A-79138DFB0982}"/>
                </a:ext>
              </a:extLst>
            </p:cNvPr>
            <p:cNvSpPr/>
            <p:nvPr/>
          </p:nvSpPr>
          <p:spPr>
            <a:xfrm>
              <a:off x="2972250" y="3006875"/>
              <a:ext cx="358375" cy="288450"/>
            </a:xfrm>
            <a:custGeom>
              <a:avLst/>
              <a:gdLst/>
              <a:ahLst/>
              <a:cxnLst/>
              <a:rect l="l" t="t" r="r" b="b"/>
              <a:pathLst>
                <a:path w="14335" h="11538" extrusionOk="0">
                  <a:moveTo>
                    <a:pt x="2374" y="0"/>
                  </a:moveTo>
                  <a:cubicBezTo>
                    <a:pt x="2120" y="0"/>
                    <a:pt x="1847" y="126"/>
                    <a:pt x="1550" y="432"/>
                  </a:cubicBezTo>
                  <a:cubicBezTo>
                    <a:pt x="0" y="2026"/>
                    <a:pt x="2120" y="4081"/>
                    <a:pt x="1611" y="5484"/>
                  </a:cubicBezTo>
                  <a:cubicBezTo>
                    <a:pt x="1144" y="6776"/>
                    <a:pt x="1524" y="8294"/>
                    <a:pt x="3263" y="8294"/>
                  </a:cubicBezTo>
                  <a:cubicBezTo>
                    <a:pt x="3415" y="8294"/>
                    <a:pt x="3578" y="8283"/>
                    <a:pt x="3752" y="8258"/>
                  </a:cubicBezTo>
                  <a:cubicBezTo>
                    <a:pt x="4059" y="8215"/>
                    <a:pt x="4308" y="8193"/>
                    <a:pt x="4512" y="8193"/>
                  </a:cubicBezTo>
                  <a:cubicBezTo>
                    <a:pt x="5739" y="8193"/>
                    <a:pt x="5346" y="8971"/>
                    <a:pt x="6257" y="10466"/>
                  </a:cubicBezTo>
                  <a:cubicBezTo>
                    <a:pt x="6728" y="11244"/>
                    <a:pt x="7604" y="11538"/>
                    <a:pt x="8577" y="11538"/>
                  </a:cubicBezTo>
                  <a:cubicBezTo>
                    <a:pt x="9958" y="11538"/>
                    <a:pt x="11535" y="10946"/>
                    <a:pt x="12430" y="10303"/>
                  </a:cubicBezTo>
                  <a:cubicBezTo>
                    <a:pt x="12430" y="10303"/>
                    <a:pt x="14335" y="8576"/>
                    <a:pt x="14134" y="7105"/>
                  </a:cubicBezTo>
                  <a:cubicBezTo>
                    <a:pt x="13929" y="5634"/>
                    <a:pt x="11154" y="5644"/>
                    <a:pt x="9502" y="5572"/>
                  </a:cubicBezTo>
                  <a:cubicBezTo>
                    <a:pt x="8495" y="5525"/>
                    <a:pt x="8400" y="3224"/>
                    <a:pt x="7366" y="2661"/>
                  </a:cubicBezTo>
                  <a:cubicBezTo>
                    <a:pt x="7070" y="2500"/>
                    <a:pt x="6813" y="2448"/>
                    <a:pt x="6576" y="2448"/>
                  </a:cubicBezTo>
                  <a:cubicBezTo>
                    <a:pt x="6155" y="2448"/>
                    <a:pt x="5797" y="2611"/>
                    <a:pt x="5396" y="2611"/>
                  </a:cubicBezTo>
                  <a:cubicBezTo>
                    <a:pt x="5235" y="2611"/>
                    <a:pt x="5067" y="2585"/>
                    <a:pt x="4885" y="2511"/>
                  </a:cubicBezTo>
                  <a:cubicBezTo>
                    <a:pt x="4168" y="2221"/>
                    <a:pt x="3442" y="0"/>
                    <a:pt x="2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816;p43">
              <a:extLst>
                <a:ext uri="{FF2B5EF4-FFF2-40B4-BE49-F238E27FC236}">
                  <a16:creationId xmlns:a16="http://schemas.microsoft.com/office/drawing/2014/main" id="{566F197F-455F-41FE-B661-A273EFE9D153}"/>
                </a:ext>
              </a:extLst>
            </p:cNvPr>
            <p:cNvSpPr/>
            <p:nvPr/>
          </p:nvSpPr>
          <p:spPr>
            <a:xfrm>
              <a:off x="3016525" y="3024600"/>
              <a:ext cx="285425" cy="224075"/>
            </a:xfrm>
            <a:custGeom>
              <a:avLst/>
              <a:gdLst/>
              <a:ahLst/>
              <a:cxnLst/>
              <a:rect l="l" t="t" r="r" b="b"/>
              <a:pathLst>
                <a:path w="11417" h="8963" extrusionOk="0">
                  <a:moveTo>
                    <a:pt x="138" y="1"/>
                  </a:moveTo>
                  <a:cubicBezTo>
                    <a:pt x="129" y="1"/>
                    <a:pt x="121" y="2"/>
                    <a:pt x="113" y="3"/>
                  </a:cubicBezTo>
                  <a:cubicBezTo>
                    <a:pt x="45" y="13"/>
                    <a:pt x="1" y="78"/>
                    <a:pt x="15" y="144"/>
                  </a:cubicBezTo>
                  <a:cubicBezTo>
                    <a:pt x="206" y="1167"/>
                    <a:pt x="3295" y="8126"/>
                    <a:pt x="11278" y="8959"/>
                  </a:cubicBezTo>
                  <a:cubicBezTo>
                    <a:pt x="11281" y="8959"/>
                    <a:pt x="11288" y="8962"/>
                    <a:pt x="11291" y="8962"/>
                  </a:cubicBezTo>
                  <a:cubicBezTo>
                    <a:pt x="11352" y="8962"/>
                    <a:pt x="11407" y="8915"/>
                    <a:pt x="11410" y="8850"/>
                  </a:cubicBezTo>
                  <a:cubicBezTo>
                    <a:pt x="11417" y="8785"/>
                    <a:pt x="11369" y="8724"/>
                    <a:pt x="11305" y="8716"/>
                  </a:cubicBezTo>
                  <a:cubicBezTo>
                    <a:pt x="3465" y="7897"/>
                    <a:pt x="441" y="1099"/>
                    <a:pt x="253" y="98"/>
                  </a:cubicBezTo>
                  <a:cubicBezTo>
                    <a:pt x="245" y="42"/>
                    <a:pt x="194" y="1"/>
                    <a:pt x="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817;p43">
              <a:extLst>
                <a:ext uri="{FF2B5EF4-FFF2-40B4-BE49-F238E27FC236}">
                  <a16:creationId xmlns:a16="http://schemas.microsoft.com/office/drawing/2014/main" id="{386CBC3B-42B6-4BA0-9DD2-9927B81529B3}"/>
                </a:ext>
              </a:extLst>
            </p:cNvPr>
            <p:cNvSpPr/>
            <p:nvPr/>
          </p:nvSpPr>
          <p:spPr>
            <a:xfrm>
              <a:off x="3195780" y="2573084"/>
              <a:ext cx="1910987" cy="1143842"/>
            </a:xfrm>
            <a:custGeom>
              <a:avLst/>
              <a:gdLst/>
              <a:ahLst/>
              <a:cxnLst/>
              <a:rect l="l" t="t" r="r" b="b"/>
              <a:pathLst>
                <a:path w="70738" h="42341" extrusionOk="0">
                  <a:moveTo>
                    <a:pt x="40554" y="0"/>
                  </a:moveTo>
                  <a:cubicBezTo>
                    <a:pt x="40190" y="0"/>
                    <a:pt x="39826" y="81"/>
                    <a:pt x="39548" y="243"/>
                  </a:cubicBezTo>
                  <a:lnTo>
                    <a:pt x="1004" y="22497"/>
                  </a:lnTo>
                  <a:cubicBezTo>
                    <a:pt x="449" y="22817"/>
                    <a:pt x="0" y="23562"/>
                    <a:pt x="0" y="24165"/>
                  </a:cubicBezTo>
                  <a:cubicBezTo>
                    <a:pt x="0" y="24767"/>
                    <a:pt x="449" y="25515"/>
                    <a:pt x="1004" y="25835"/>
                  </a:cubicBezTo>
                  <a:lnTo>
                    <a:pt x="29175" y="42098"/>
                  </a:lnTo>
                  <a:cubicBezTo>
                    <a:pt x="29452" y="42260"/>
                    <a:pt x="29816" y="42340"/>
                    <a:pt x="30180" y="42340"/>
                  </a:cubicBezTo>
                  <a:cubicBezTo>
                    <a:pt x="30544" y="42340"/>
                    <a:pt x="30909" y="42260"/>
                    <a:pt x="31186" y="42098"/>
                  </a:cubicBezTo>
                  <a:lnTo>
                    <a:pt x="69730" y="19844"/>
                  </a:lnTo>
                  <a:cubicBezTo>
                    <a:pt x="70285" y="19524"/>
                    <a:pt x="70737" y="18775"/>
                    <a:pt x="70737" y="18177"/>
                  </a:cubicBezTo>
                  <a:cubicBezTo>
                    <a:pt x="70737" y="17574"/>
                    <a:pt x="70285" y="16826"/>
                    <a:pt x="69730" y="16506"/>
                  </a:cubicBezTo>
                  <a:lnTo>
                    <a:pt x="41559" y="243"/>
                  </a:lnTo>
                  <a:cubicBezTo>
                    <a:pt x="41282" y="81"/>
                    <a:pt x="40918" y="0"/>
                    <a:pt x="4055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818;p43">
              <a:extLst>
                <a:ext uri="{FF2B5EF4-FFF2-40B4-BE49-F238E27FC236}">
                  <a16:creationId xmlns:a16="http://schemas.microsoft.com/office/drawing/2014/main" id="{8E2DC09C-67D8-4485-A125-222BC9EDF1AE}"/>
                </a:ext>
              </a:extLst>
            </p:cNvPr>
            <p:cNvSpPr/>
            <p:nvPr/>
          </p:nvSpPr>
          <p:spPr>
            <a:xfrm>
              <a:off x="3207910" y="2573084"/>
              <a:ext cx="1886620" cy="1084949"/>
            </a:xfrm>
            <a:custGeom>
              <a:avLst/>
              <a:gdLst/>
              <a:ahLst/>
              <a:cxnLst/>
              <a:rect l="l" t="t" r="r" b="b"/>
              <a:pathLst>
                <a:path w="69836" h="40161" extrusionOk="0">
                  <a:moveTo>
                    <a:pt x="40105" y="0"/>
                  </a:moveTo>
                  <a:cubicBezTo>
                    <a:pt x="39741" y="0"/>
                    <a:pt x="39377" y="81"/>
                    <a:pt x="39099" y="243"/>
                  </a:cubicBezTo>
                  <a:lnTo>
                    <a:pt x="555" y="22497"/>
                  </a:lnTo>
                  <a:cubicBezTo>
                    <a:pt x="0" y="22817"/>
                    <a:pt x="0" y="23338"/>
                    <a:pt x="555" y="23658"/>
                  </a:cubicBezTo>
                  <a:lnTo>
                    <a:pt x="28726" y="39921"/>
                  </a:lnTo>
                  <a:cubicBezTo>
                    <a:pt x="29003" y="40081"/>
                    <a:pt x="29367" y="40160"/>
                    <a:pt x="29731" y="40160"/>
                  </a:cubicBezTo>
                  <a:cubicBezTo>
                    <a:pt x="30095" y="40160"/>
                    <a:pt x="30460" y="40081"/>
                    <a:pt x="30737" y="39921"/>
                  </a:cubicBezTo>
                  <a:lnTo>
                    <a:pt x="69281" y="17667"/>
                  </a:lnTo>
                  <a:cubicBezTo>
                    <a:pt x="69836" y="17347"/>
                    <a:pt x="69836" y="16826"/>
                    <a:pt x="69281" y="16506"/>
                  </a:cubicBezTo>
                  <a:lnTo>
                    <a:pt x="41110" y="243"/>
                  </a:lnTo>
                  <a:cubicBezTo>
                    <a:pt x="40833" y="81"/>
                    <a:pt x="40469" y="0"/>
                    <a:pt x="40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819;p43">
              <a:extLst>
                <a:ext uri="{FF2B5EF4-FFF2-40B4-BE49-F238E27FC236}">
                  <a16:creationId xmlns:a16="http://schemas.microsoft.com/office/drawing/2014/main" id="{40BFC4D8-18D1-4F22-9148-26C0508A3056}"/>
                </a:ext>
              </a:extLst>
            </p:cNvPr>
            <p:cNvSpPr/>
            <p:nvPr/>
          </p:nvSpPr>
          <p:spPr>
            <a:xfrm>
              <a:off x="3136750" y="3098850"/>
              <a:ext cx="16750" cy="90000"/>
            </a:xfrm>
            <a:custGeom>
              <a:avLst/>
              <a:gdLst/>
              <a:ahLst/>
              <a:cxnLst/>
              <a:rect l="l" t="t" r="r" b="b"/>
              <a:pathLst>
                <a:path w="670" h="3600" extrusionOk="0">
                  <a:moveTo>
                    <a:pt x="311" y="0"/>
                  </a:moveTo>
                  <a:cubicBezTo>
                    <a:pt x="304" y="0"/>
                    <a:pt x="296" y="1"/>
                    <a:pt x="288" y="3"/>
                  </a:cubicBezTo>
                  <a:cubicBezTo>
                    <a:pt x="223" y="13"/>
                    <a:pt x="175" y="74"/>
                    <a:pt x="189" y="139"/>
                  </a:cubicBezTo>
                  <a:cubicBezTo>
                    <a:pt x="189" y="156"/>
                    <a:pt x="420" y="1644"/>
                    <a:pt x="14" y="3450"/>
                  </a:cubicBezTo>
                  <a:cubicBezTo>
                    <a:pt x="1" y="3514"/>
                    <a:pt x="42" y="3583"/>
                    <a:pt x="107" y="3596"/>
                  </a:cubicBezTo>
                  <a:cubicBezTo>
                    <a:pt x="116" y="3599"/>
                    <a:pt x="124" y="3599"/>
                    <a:pt x="134" y="3599"/>
                  </a:cubicBezTo>
                  <a:cubicBezTo>
                    <a:pt x="189" y="3599"/>
                    <a:pt x="239" y="3563"/>
                    <a:pt x="253" y="3504"/>
                  </a:cubicBezTo>
                  <a:cubicBezTo>
                    <a:pt x="669" y="1651"/>
                    <a:pt x="438" y="163"/>
                    <a:pt x="428" y="102"/>
                  </a:cubicBezTo>
                  <a:cubicBezTo>
                    <a:pt x="418" y="44"/>
                    <a:pt x="369" y="0"/>
                    <a:pt x="3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820;p43">
              <a:extLst>
                <a:ext uri="{FF2B5EF4-FFF2-40B4-BE49-F238E27FC236}">
                  <a16:creationId xmlns:a16="http://schemas.microsoft.com/office/drawing/2014/main" id="{FCABF204-9E1C-4008-97A2-39C34FA8C45E}"/>
                </a:ext>
              </a:extLst>
            </p:cNvPr>
            <p:cNvSpPr/>
            <p:nvPr/>
          </p:nvSpPr>
          <p:spPr>
            <a:xfrm>
              <a:off x="3205350" y="1654900"/>
              <a:ext cx="1114125" cy="1569325"/>
            </a:xfrm>
            <a:custGeom>
              <a:avLst/>
              <a:gdLst/>
              <a:ahLst/>
              <a:cxnLst/>
              <a:rect l="l" t="t" r="r" b="b"/>
              <a:pathLst>
                <a:path w="44565" h="62773" extrusionOk="0">
                  <a:moveTo>
                    <a:pt x="42610" y="0"/>
                  </a:moveTo>
                  <a:cubicBezTo>
                    <a:pt x="42225" y="0"/>
                    <a:pt x="41831" y="89"/>
                    <a:pt x="41527" y="265"/>
                  </a:cubicBezTo>
                  <a:lnTo>
                    <a:pt x="1058" y="23631"/>
                  </a:lnTo>
                  <a:cubicBezTo>
                    <a:pt x="475" y="23969"/>
                    <a:pt x="1" y="24784"/>
                    <a:pt x="1" y="25460"/>
                  </a:cubicBezTo>
                  <a:lnTo>
                    <a:pt x="1" y="60757"/>
                  </a:lnTo>
                  <a:cubicBezTo>
                    <a:pt x="1" y="61430"/>
                    <a:pt x="444" y="62231"/>
                    <a:pt x="990" y="62545"/>
                  </a:cubicBezTo>
                  <a:cubicBezTo>
                    <a:pt x="1254" y="62698"/>
                    <a:pt x="1601" y="62773"/>
                    <a:pt x="1956" y="62773"/>
                  </a:cubicBezTo>
                  <a:cubicBezTo>
                    <a:pt x="2341" y="62773"/>
                    <a:pt x="2735" y="62684"/>
                    <a:pt x="3038" y="62508"/>
                  </a:cubicBezTo>
                  <a:lnTo>
                    <a:pt x="43509" y="39143"/>
                  </a:lnTo>
                  <a:cubicBezTo>
                    <a:pt x="44093" y="38808"/>
                    <a:pt x="44564" y="37989"/>
                    <a:pt x="44564" y="37313"/>
                  </a:cubicBezTo>
                  <a:lnTo>
                    <a:pt x="44564" y="2016"/>
                  </a:lnTo>
                  <a:cubicBezTo>
                    <a:pt x="44564" y="1344"/>
                    <a:pt x="44120" y="542"/>
                    <a:pt x="43575" y="228"/>
                  </a:cubicBezTo>
                  <a:cubicBezTo>
                    <a:pt x="43313" y="76"/>
                    <a:pt x="42965" y="0"/>
                    <a:pt x="426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821;p43">
              <a:extLst>
                <a:ext uri="{FF2B5EF4-FFF2-40B4-BE49-F238E27FC236}">
                  <a16:creationId xmlns:a16="http://schemas.microsoft.com/office/drawing/2014/main" id="{916A849C-71C2-4AC8-8435-1A4BB092B24B}"/>
                </a:ext>
              </a:extLst>
            </p:cNvPr>
            <p:cNvSpPr/>
            <p:nvPr/>
          </p:nvSpPr>
          <p:spPr>
            <a:xfrm>
              <a:off x="3205350" y="2265375"/>
              <a:ext cx="191325" cy="958850"/>
            </a:xfrm>
            <a:custGeom>
              <a:avLst/>
              <a:gdLst/>
              <a:ahLst/>
              <a:cxnLst/>
              <a:rect l="l" t="t" r="r" b="b"/>
              <a:pathLst>
                <a:path w="7653" h="38354" extrusionOk="0">
                  <a:moveTo>
                    <a:pt x="311" y="0"/>
                  </a:moveTo>
                  <a:cubicBezTo>
                    <a:pt x="121" y="331"/>
                    <a:pt x="1" y="703"/>
                    <a:pt x="1" y="1041"/>
                  </a:cubicBezTo>
                  <a:lnTo>
                    <a:pt x="1" y="36338"/>
                  </a:lnTo>
                  <a:cubicBezTo>
                    <a:pt x="1" y="37011"/>
                    <a:pt x="444" y="37812"/>
                    <a:pt x="990" y="38126"/>
                  </a:cubicBezTo>
                  <a:cubicBezTo>
                    <a:pt x="1254" y="38279"/>
                    <a:pt x="1601" y="38354"/>
                    <a:pt x="1956" y="38354"/>
                  </a:cubicBezTo>
                  <a:cubicBezTo>
                    <a:pt x="2341" y="38354"/>
                    <a:pt x="2735" y="38265"/>
                    <a:pt x="3038" y="38089"/>
                  </a:cubicBezTo>
                  <a:lnTo>
                    <a:pt x="7652" y="35423"/>
                  </a:lnTo>
                  <a:lnTo>
                    <a:pt x="4953" y="2679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822;p43">
              <a:extLst>
                <a:ext uri="{FF2B5EF4-FFF2-40B4-BE49-F238E27FC236}">
                  <a16:creationId xmlns:a16="http://schemas.microsoft.com/office/drawing/2014/main" id="{57843BF6-5E46-4D3B-AC50-15E05B05DA4F}"/>
                </a:ext>
              </a:extLst>
            </p:cNvPr>
            <p:cNvSpPr/>
            <p:nvPr/>
          </p:nvSpPr>
          <p:spPr>
            <a:xfrm>
              <a:off x="3254950" y="1686475"/>
              <a:ext cx="1064525" cy="1534775"/>
            </a:xfrm>
            <a:custGeom>
              <a:avLst/>
              <a:gdLst/>
              <a:ahLst/>
              <a:cxnLst/>
              <a:rect l="l" t="t" r="r" b="b"/>
              <a:pathLst>
                <a:path w="42581" h="61391" extrusionOk="0">
                  <a:moveTo>
                    <a:pt x="41998" y="1"/>
                  </a:moveTo>
                  <a:cubicBezTo>
                    <a:pt x="41856" y="1"/>
                    <a:pt x="41695" y="47"/>
                    <a:pt x="41525" y="146"/>
                  </a:cubicBezTo>
                  <a:lnTo>
                    <a:pt x="1054" y="23511"/>
                  </a:lnTo>
                  <a:cubicBezTo>
                    <a:pt x="471" y="23849"/>
                    <a:pt x="0" y="24664"/>
                    <a:pt x="0" y="25340"/>
                  </a:cubicBezTo>
                  <a:lnTo>
                    <a:pt x="0" y="60638"/>
                  </a:lnTo>
                  <a:cubicBezTo>
                    <a:pt x="0" y="61114"/>
                    <a:pt x="237" y="61390"/>
                    <a:pt x="582" y="61390"/>
                  </a:cubicBezTo>
                  <a:cubicBezTo>
                    <a:pt x="724" y="61390"/>
                    <a:pt x="884" y="61344"/>
                    <a:pt x="1054" y="61245"/>
                  </a:cubicBezTo>
                  <a:lnTo>
                    <a:pt x="41525" y="37880"/>
                  </a:lnTo>
                  <a:cubicBezTo>
                    <a:pt x="42109" y="37545"/>
                    <a:pt x="42580" y="36726"/>
                    <a:pt x="42580" y="36050"/>
                  </a:cubicBezTo>
                  <a:lnTo>
                    <a:pt x="42580" y="753"/>
                  </a:lnTo>
                  <a:cubicBezTo>
                    <a:pt x="42580" y="277"/>
                    <a:pt x="42344" y="1"/>
                    <a:pt x="4199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823;p43">
              <a:extLst>
                <a:ext uri="{FF2B5EF4-FFF2-40B4-BE49-F238E27FC236}">
                  <a16:creationId xmlns:a16="http://schemas.microsoft.com/office/drawing/2014/main" id="{B3D150C7-CFD2-4857-9F83-7F7F12BCB244}"/>
                </a:ext>
              </a:extLst>
            </p:cNvPr>
            <p:cNvSpPr/>
            <p:nvPr/>
          </p:nvSpPr>
          <p:spPr>
            <a:xfrm>
              <a:off x="3279675" y="1753325"/>
              <a:ext cx="1015050" cy="1372500"/>
            </a:xfrm>
            <a:custGeom>
              <a:avLst/>
              <a:gdLst/>
              <a:ahLst/>
              <a:cxnLst/>
              <a:rect l="l" t="t" r="r" b="b"/>
              <a:pathLst>
                <a:path w="40602" h="54900" extrusionOk="0">
                  <a:moveTo>
                    <a:pt x="40251" y="0"/>
                  </a:moveTo>
                  <a:cubicBezTo>
                    <a:pt x="40165" y="0"/>
                    <a:pt x="40069" y="28"/>
                    <a:pt x="39967" y="86"/>
                  </a:cubicBezTo>
                  <a:lnTo>
                    <a:pt x="632" y="22796"/>
                  </a:lnTo>
                  <a:cubicBezTo>
                    <a:pt x="284" y="22997"/>
                    <a:pt x="1" y="23489"/>
                    <a:pt x="1" y="23892"/>
                  </a:cubicBezTo>
                  <a:lnTo>
                    <a:pt x="1" y="54448"/>
                  </a:lnTo>
                  <a:cubicBezTo>
                    <a:pt x="1" y="54734"/>
                    <a:pt x="143" y="54899"/>
                    <a:pt x="351" y="54899"/>
                  </a:cubicBezTo>
                  <a:cubicBezTo>
                    <a:pt x="435" y="54899"/>
                    <a:pt x="531" y="54872"/>
                    <a:pt x="632" y="54813"/>
                  </a:cubicBezTo>
                  <a:lnTo>
                    <a:pt x="39967" y="32103"/>
                  </a:lnTo>
                  <a:cubicBezTo>
                    <a:pt x="40318" y="31902"/>
                    <a:pt x="40602" y="31410"/>
                    <a:pt x="40602" y="31008"/>
                  </a:cubicBezTo>
                  <a:lnTo>
                    <a:pt x="40602" y="451"/>
                  </a:lnTo>
                  <a:cubicBezTo>
                    <a:pt x="40602" y="165"/>
                    <a:pt x="40459" y="0"/>
                    <a:pt x="40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824;p43">
              <a:extLst>
                <a:ext uri="{FF2B5EF4-FFF2-40B4-BE49-F238E27FC236}">
                  <a16:creationId xmlns:a16="http://schemas.microsoft.com/office/drawing/2014/main" id="{6DEB9EC0-4E07-4FD4-8461-ADC0F1F9ED1F}"/>
                </a:ext>
              </a:extLst>
            </p:cNvPr>
            <p:cNvSpPr/>
            <p:nvPr/>
          </p:nvSpPr>
          <p:spPr>
            <a:xfrm>
              <a:off x="3359775" y="2679875"/>
              <a:ext cx="1028200" cy="591375"/>
            </a:xfrm>
            <a:custGeom>
              <a:avLst/>
              <a:gdLst/>
              <a:ahLst/>
              <a:cxnLst/>
              <a:rect l="l" t="t" r="r" b="b"/>
              <a:pathLst>
                <a:path w="41128" h="23655" extrusionOk="0">
                  <a:moveTo>
                    <a:pt x="38387" y="1"/>
                  </a:moveTo>
                  <a:cubicBezTo>
                    <a:pt x="38196" y="1"/>
                    <a:pt x="38005" y="43"/>
                    <a:pt x="37858" y="126"/>
                  </a:cubicBezTo>
                  <a:lnTo>
                    <a:pt x="295" y="21817"/>
                  </a:lnTo>
                  <a:cubicBezTo>
                    <a:pt x="1" y="21984"/>
                    <a:pt x="1" y="22256"/>
                    <a:pt x="295" y="22423"/>
                  </a:cubicBezTo>
                  <a:lnTo>
                    <a:pt x="2209" y="23529"/>
                  </a:lnTo>
                  <a:cubicBezTo>
                    <a:pt x="2354" y="23613"/>
                    <a:pt x="2546" y="23655"/>
                    <a:pt x="2737" y="23655"/>
                  </a:cubicBezTo>
                  <a:cubicBezTo>
                    <a:pt x="2928" y="23655"/>
                    <a:pt x="3119" y="23613"/>
                    <a:pt x="3264" y="23529"/>
                  </a:cubicBezTo>
                  <a:lnTo>
                    <a:pt x="40838" y="1846"/>
                  </a:lnTo>
                  <a:cubicBezTo>
                    <a:pt x="41128" y="1676"/>
                    <a:pt x="41128" y="1403"/>
                    <a:pt x="40838" y="1236"/>
                  </a:cubicBezTo>
                  <a:lnTo>
                    <a:pt x="38916" y="126"/>
                  </a:lnTo>
                  <a:cubicBezTo>
                    <a:pt x="38769" y="43"/>
                    <a:pt x="38578" y="1"/>
                    <a:pt x="38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825;p43">
              <a:extLst>
                <a:ext uri="{FF2B5EF4-FFF2-40B4-BE49-F238E27FC236}">
                  <a16:creationId xmlns:a16="http://schemas.microsoft.com/office/drawing/2014/main" id="{445EA1E3-D18F-485D-9030-2C7B31E150E4}"/>
                </a:ext>
              </a:extLst>
            </p:cNvPr>
            <p:cNvSpPr/>
            <p:nvPr/>
          </p:nvSpPr>
          <p:spPr>
            <a:xfrm>
              <a:off x="3483600" y="2751325"/>
              <a:ext cx="1275625" cy="733675"/>
            </a:xfrm>
            <a:custGeom>
              <a:avLst/>
              <a:gdLst/>
              <a:ahLst/>
              <a:cxnLst/>
              <a:rect l="l" t="t" r="r" b="b"/>
              <a:pathLst>
                <a:path w="51025" h="29347" extrusionOk="0">
                  <a:moveTo>
                    <a:pt x="38386" y="0"/>
                  </a:moveTo>
                  <a:cubicBezTo>
                    <a:pt x="38195" y="0"/>
                    <a:pt x="38004" y="42"/>
                    <a:pt x="37857" y="125"/>
                  </a:cubicBezTo>
                  <a:lnTo>
                    <a:pt x="294" y="21815"/>
                  </a:lnTo>
                  <a:cubicBezTo>
                    <a:pt x="0" y="21985"/>
                    <a:pt x="0" y="22255"/>
                    <a:pt x="294" y="22423"/>
                  </a:cubicBezTo>
                  <a:lnTo>
                    <a:pt x="12154" y="29221"/>
                  </a:lnTo>
                  <a:cubicBezTo>
                    <a:pt x="12299" y="29304"/>
                    <a:pt x="12489" y="29346"/>
                    <a:pt x="12679" y="29346"/>
                  </a:cubicBezTo>
                  <a:cubicBezTo>
                    <a:pt x="12871" y="29346"/>
                    <a:pt x="13063" y="29304"/>
                    <a:pt x="13209" y="29218"/>
                  </a:cubicBezTo>
                  <a:lnTo>
                    <a:pt x="50732" y="7559"/>
                  </a:lnTo>
                  <a:cubicBezTo>
                    <a:pt x="51025" y="7392"/>
                    <a:pt x="51025" y="7118"/>
                    <a:pt x="50732" y="6951"/>
                  </a:cubicBezTo>
                  <a:lnTo>
                    <a:pt x="38916" y="125"/>
                  </a:lnTo>
                  <a:cubicBezTo>
                    <a:pt x="38769" y="42"/>
                    <a:pt x="38577" y="0"/>
                    <a:pt x="38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826;p43">
              <a:extLst>
                <a:ext uri="{FF2B5EF4-FFF2-40B4-BE49-F238E27FC236}">
                  <a16:creationId xmlns:a16="http://schemas.microsoft.com/office/drawing/2014/main" id="{078666F8-4D42-4D71-8593-1F55088CAA00}"/>
                </a:ext>
              </a:extLst>
            </p:cNvPr>
            <p:cNvSpPr/>
            <p:nvPr/>
          </p:nvSpPr>
          <p:spPr>
            <a:xfrm>
              <a:off x="3511075" y="2774325"/>
              <a:ext cx="1222050" cy="697925"/>
            </a:xfrm>
            <a:custGeom>
              <a:avLst/>
              <a:gdLst/>
              <a:ahLst/>
              <a:cxnLst/>
              <a:rect l="l" t="t" r="r" b="b"/>
              <a:pathLst>
                <a:path w="48882" h="27917" extrusionOk="0">
                  <a:moveTo>
                    <a:pt x="37734" y="1"/>
                  </a:moveTo>
                  <a:cubicBezTo>
                    <a:pt x="37701" y="1"/>
                    <a:pt x="37669" y="8"/>
                    <a:pt x="37646" y="21"/>
                  </a:cubicBezTo>
                  <a:lnTo>
                    <a:pt x="36468" y="700"/>
                  </a:lnTo>
                  <a:cubicBezTo>
                    <a:pt x="36417" y="731"/>
                    <a:pt x="36420" y="779"/>
                    <a:pt x="36475" y="809"/>
                  </a:cubicBezTo>
                  <a:lnTo>
                    <a:pt x="36837" y="1017"/>
                  </a:lnTo>
                  <a:cubicBezTo>
                    <a:pt x="36866" y="1034"/>
                    <a:pt x="36902" y="1042"/>
                    <a:pt x="36938" y="1042"/>
                  </a:cubicBezTo>
                  <a:cubicBezTo>
                    <a:pt x="36969" y="1042"/>
                    <a:pt x="37000" y="1036"/>
                    <a:pt x="37025" y="1021"/>
                  </a:cubicBezTo>
                  <a:lnTo>
                    <a:pt x="38202" y="341"/>
                  </a:lnTo>
                  <a:cubicBezTo>
                    <a:pt x="38250" y="314"/>
                    <a:pt x="38247" y="267"/>
                    <a:pt x="38195" y="236"/>
                  </a:cubicBezTo>
                  <a:lnTo>
                    <a:pt x="37833" y="24"/>
                  </a:lnTo>
                  <a:cubicBezTo>
                    <a:pt x="37805" y="8"/>
                    <a:pt x="37769" y="1"/>
                    <a:pt x="37734" y="1"/>
                  </a:cubicBezTo>
                  <a:close/>
                  <a:moveTo>
                    <a:pt x="36015" y="994"/>
                  </a:moveTo>
                  <a:cubicBezTo>
                    <a:pt x="35983" y="994"/>
                    <a:pt x="35950" y="1001"/>
                    <a:pt x="35925" y="1014"/>
                  </a:cubicBezTo>
                  <a:lnTo>
                    <a:pt x="34748" y="1693"/>
                  </a:lnTo>
                  <a:cubicBezTo>
                    <a:pt x="34700" y="1721"/>
                    <a:pt x="34704" y="1772"/>
                    <a:pt x="34755" y="1803"/>
                  </a:cubicBezTo>
                  <a:lnTo>
                    <a:pt x="35117" y="2011"/>
                  </a:lnTo>
                  <a:cubicBezTo>
                    <a:pt x="35146" y="2027"/>
                    <a:pt x="35183" y="2036"/>
                    <a:pt x="35219" y="2036"/>
                  </a:cubicBezTo>
                  <a:cubicBezTo>
                    <a:pt x="35251" y="2036"/>
                    <a:pt x="35282" y="2029"/>
                    <a:pt x="35305" y="2014"/>
                  </a:cubicBezTo>
                  <a:lnTo>
                    <a:pt x="36482" y="1335"/>
                  </a:lnTo>
                  <a:cubicBezTo>
                    <a:pt x="36533" y="1308"/>
                    <a:pt x="36530" y="1260"/>
                    <a:pt x="36475" y="1226"/>
                  </a:cubicBezTo>
                  <a:lnTo>
                    <a:pt x="36113" y="1017"/>
                  </a:lnTo>
                  <a:cubicBezTo>
                    <a:pt x="36085" y="1002"/>
                    <a:pt x="36050" y="994"/>
                    <a:pt x="36015" y="994"/>
                  </a:cubicBezTo>
                  <a:close/>
                  <a:moveTo>
                    <a:pt x="39591" y="1075"/>
                  </a:moveTo>
                  <a:cubicBezTo>
                    <a:pt x="39558" y="1075"/>
                    <a:pt x="39527" y="1082"/>
                    <a:pt x="39502" y="1096"/>
                  </a:cubicBezTo>
                  <a:lnTo>
                    <a:pt x="38329" y="1775"/>
                  </a:lnTo>
                  <a:cubicBezTo>
                    <a:pt x="38277" y="1803"/>
                    <a:pt x="38280" y="1850"/>
                    <a:pt x="38335" y="1881"/>
                  </a:cubicBezTo>
                  <a:lnTo>
                    <a:pt x="39693" y="2666"/>
                  </a:lnTo>
                  <a:cubicBezTo>
                    <a:pt x="39722" y="2684"/>
                    <a:pt x="39760" y="2693"/>
                    <a:pt x="39795" y="2693"/>
                  </a:cubicBezTo>
                  <a:cubicBezTo>
                    <a:pt x="39827" y="2693"/>
                    <a:pt x="39858" y="2686"/>
                    <a:pt x="39881" y="2673"/>
                  </a:cubicBezTo>
                  <a:lnTo>
                    <a:pt x="41059" y="1994"/>
                  </a:lnTo>
                  <a:cubicBezTo>
                    <a:pt x="41106" y="1963"/>
                    <a:pt x="41106" y="1915"/>
                    <a:pt x="41052" y="1885"/>
                  </a:cubicBezTo>
                  <a:lnTo>
                    <a:pt x="39690" y="1099"/>
                  </a:lnTo>
                  <a:cubicBezTo>
                    <a:pt x="39663" y="1083"/>
                    <a:pt x="39627" y="1075"/>
                    <a:pt x="39591" y="1075"/>
                  </a:cubicBezTo>
                  <a:close/>
                  <a:moveTo>
                    <a:pt x="34294" y="1986"/>
                  </a:moveTo>
                  <a:cubicBezTo>
                    <a:pt x="34262" y="1986"/>
                    <a:pt x="34230" y="1993"/>
                    <a:pt x="34205" y="2008"/>
                  </a:cubicBezTo>
                  <a:lnTo>
                    <a:pt x="33031" y="2687"/>
                  </a:lnTo>
                  <a:cubicBezTo>
                    <a:pt x="32980" y="2714"/>
                    <a:pt x="32984" y="2762"/>
                    <a:pt x="33038" y="2796"/>
                  </a:cubicBezTo>
                  <a:lnTo>
                    <a:pt x="33400" y="3004"/>
                  </a:lnTo>
                  <a:cubicBezTo>
                    <a:pt x="33426" y="3020"/>
                    <a:pt x="33462" y="3027"/>
                    <a:pt x="33497" y="3027"/>
                  </a:cubicBezTo>
                  <a:cubicBezTo>
                    <a:pt x="33530" y="3027"/>
                    <a:pt x="33563" y="3021"/>
                    <a:pt x="33588" y="3008"/>
                  </a:cubicBezTo>
                  <a:lnTo>
                    <a:pt x="34761" y="2328"/>
                  </a:lnTo>
                  <a:cubicBezTo>
                    <a:pt x="34813" y="2301"/>
                    <a:pt x="34810" y="2250"/>
                    <a:pt x="34755" y="2219"/>
                  </a:cubicBezTo>
                  <a:lnTo>
                    <a:pt x="34393" y="2011"/>
                  </a:lnTo>
                  <a:cubicBezTo>
                    <a:pt x="34366" y="1994"/>
                    <a:pt x="34330" y="1986"/>
                    <a:pt x="34294" y="1986"/>
                  </a:cubicBezTo>
                  <a:close/>
                  <a:moveTo>
                    <a:pt x="37868" y="2067"/>
                  </a:moveTo>
                  <a:cubicBezTo>
                    <a:pt x="37837" y="2067"/>
                    <a:pt x="37807" y="2073"/>
                    <a:pt x="37786" y="2086"/>
                  </a:cubicBezTo>
                  <a:lnTo>
                    <a:pt x="36609" y="2769"/>
                  </a:lnTo>
                  <a:cubicBezTo>
                    <a:pt x="36557" y="2796"/>
                    <a:pt x="36560" y="2844"/>
                    <a:pt x="36615" y="2874"/>
                  </a:cubicBezTo>
                  <a:lnTo>
                    <a:pt x="37976" y="3659"/>
                  </a:lnTo>
                  <a:cubicBezTo>
                    <a:pt x="38004" y="3675"/>
                    <a:pt x="38041" y="3684"/>
                    <a:pt x="38077" y="3684"/>
                  </a:cubicBezTo>
                  <a:cubicBezTo>
                    <a:pt x="38109" y="3684"/>
                    <a:pt x="38141" y="3677"/>
                    <a:pt x="38165" y="3663"/>
                  </a:cubicBezTo>
                  <a:lnTo>
                    <a:pt x="39339" y="2983"/>
                  </a:lnTo>
                  <a:cubicBezTo>
                    <a:pt x="39389" y="2956"/>
                    <a:pt x="39386" y="2909"/>
                    <a:pt x="39332" y="2877"/>
                  </a:cubicBezTo>
                  <a:lnTo>
                    <a:pt x="37973" y="2093"/>
                  </a:lnTo>
                  <a:cubicBezTo>
                    <a:pt x="37944" y="2076"/>
                    <a:pt x="37905" y="2067"/>
                    <a:pt x="37868" y="2067"/>
                  </a:cubicBezTo>
                  <a:close/>
                  <a:moveTo>
                    <a:pt x="32575" y="2979"/>
                  </a:moveTo>
                  <a:cubicBezTo>
                    <a:pt x="32542" y="2979"/>
                    <a:pt x="32511" y="2986"/>
                    <a:pt x="32488" y="3000"/>
                  </a:cubicBezTo>
                  <a:lnTo>
                    <a:pt x="31311" y="3679"/>
                  </a:lnTo>
                  <a:cubicBezTo>
                    <a:pt x="31260" y="3707"/>
                    <a:pt x="31264" y="3755"/>
                    <a:pt x="31318" y="3786"/>
                  </a:cubicBezTo>
                  <a:lnTo>
                    <a:pt x="31680" y="3997"/>
                  </a:lnTo>
                  <a:cubicBezTo>
                    <a:pt x="31708" y="4013"/>
                    <a:pt x="31744" y="4020"/>
                    <a:pt x="31778" y="4020"/>
                  </a:cubicBezTo>
                  <a:cubicBezTo>
                    <a:pt x="31811" y="4020"/>
                    <a:pt x="31843" y="4014"/>
                    <a:pt x="31868" y="4000"/>
                  </a:cubicBezTo>
                  <a:lnTo>
                    <a:pt x="33045" y="3321"/>
                  </a:lnTo>
                  <a:cubicBezTo>
                    <a:pt x="33093" y="3290"/>
                    <a:pt x="33090" y="3243"/>
                    <a:pt x="33038" y="3212"/>
                  </a:cubicBezTo>
                  <a:lnTo>
                    <a:pt x="32677" y="3004"/>
                  </a:lnTo>
                  <a:cubicBezTo>
                    <a:pt x="32648" y="2988"/>
                    <a:pt x="32611" y="2979"/>
                    <a:pt x="32575" y="2979"/>
                  </a:cubicBezTo>
                  <a:close/>
                  <a:moveTo>
                    <a:pt x="36155" y="3059"/>
                  </a:moveTo>
                  <a:cubicBezTo>
                    <a:pt x="36123" y="3059"/>
                    <a:pt x="36091" y="3066"/>
                    <a:pt x="36065" y="3079"/>
                  </a:cubicBezTo>
                  <a:lnTo>
                    <a:pt x="34888" y="3758"/>
                  </a:lnTo>
                  <a:cubicBezTo>
                    <a:pt x="34840" y="3789"/>
                    <a:pt x="34843" y="3837"/>
                    <a:pt x="34895" y="3868"/>
                  </a:cubicBezTo>
                  <a:lnTo>
                    <a:pt x="36256" y="4652"/>
                  </a:lnTo>
                  <a:cubicBezTo>
                    <a:pt x="36285" y="4669"/>
                    <a:pt x="36322" y="4677"/>
                    <a:pt x="36358" y="4677"/>
                  </a:cubicBezTo>
                  <a:cubicBezTo>
                    <a:pt x="36390" y="4677"/>
                    <a:pt x="36420" y="4670"/>
                    <a:pt x="36445" y="4656"/>
                  </a:cubicBezTo>
                  <a:lnTo>
                    <a:pt x="37619" y="3977"/>
                  </a:lnTo>
                  <a:cubicBezTo>
                    <a:pt x="37669" y="3950"/>
                    <a:pt x="37666" y="3901"/>
                    <a:pt x="37615" y="3871"/>
                  </a:cubicBezTo>
                  <a:lnTo>
                    <a:pt x="36253" y="3082"/>
                  </a:lnTo>
                  <a:cubicBezTo>
                    <a:pt x="36225" y="3067"/>
                    <a:pt x="36190" y="3059"/>
                    <a:pt x="36155" y="3059"/>
                  </a:cubicBezTo>
                  <a:close/>
                  <a:moveTo>
                    <a:pt x="39816" y="3189"/>
                  </a:moveTo>
                  <a:cubicBezTo>
                    <a:pt x="39784" y="3189"/>
                    <a:pt x="39752" y="3195"/>
                    <a:pt x="39728" y="3208"/>
                  </a:cubicBezTo>
                  <a:lnTo>
                    <a:pt x="38550" y="3888"/>
                  </a:lnTo>
                  <a:cubicBezTo>
                    <a:pt x="38502" y="3919"/>
                    <a:pt x="38506" y="3966"/>
                    <a:pt x="38557" y="3997"/>
                  </a:cubicBezTo>
                  <a:lnTo>
                    <a:pt x="39919" y="4782"/>
                  </a:lnTo>
                  <a:cubicBezTo>
                    <a:pt x="39947" y="4798"/>
                    <a:pt x="39984" y="4807"/>
                    <a:pt x="40019" y="4807"/>
                  </a:cubicBezTo>
                  <a:cubicBezTo>
                    <a:pt x="40051" y="4807"/>
                    <a:pt x="40082" y="4800"/>
                    <a:pt x="40106" y="4785"/>
                  </a:cubicBezTo>
                  <a:lnTo>
                    <a:pt x="41281" y="4106"/>
                  </a:lnTo>
                  <a:cubicBezTo>
                    <a:pt x="41332" y="4079"/>
                    <a:pt x="41328" y="4027"/>
                    <a:pt x="41273" y="3997"/>
                  </a:cubicBezTo>
                  <a:lnTo>
                    <a:pt x="39915" y="3212"/>
                  </a:lnTo>
                  <a:cubicBezTo>
                    <a:pt x="39887" y="3196"/>
                    <a:pt x="39851" y="3189"/>
                    <a:pt x="39816" y="3189"/>
                  </a:cubicBezTo>
                  <a:close/>
                  <a:moveTo>
                    <a:pt x="41533" y="2196"/>
                  </a:moveTo>
                  <a:cubicBezTo>
                    <a:pt x="41501" y="2196"/>
                    <a:pt x="41470" y="2203"/>
                    <a:pt x="41448" y="2216"/>
                  </a:cubicBezTo>
                  <a:lnTo>
                    <a:pt x="40270" y="2895"/>
                  </a:lnTo>
                  <a:cubicBezTo>
                    <a:pt x="40219" y="2926"/>
                    <a:pt x="40223" y="2973"/>
                    <a:pt x="40277" y="3004"/>
                  </a:cubicBezTo>
                  <a:lnTo>
                    <a:pt x="43581" y="4912"/>
                  </a:lnTo>
                  <a:cubicBezTo>
                    <a:pt x="43609" y="4928"/>
                    <a:pt x="43644" y="4935"/>
                    <a:pt x="43679" y="4935"/>
                  </a:cubicBezTo>
                  <a:cubicBezTo>
                    <a:pt x="43712" y="4935"/>
                    <a:pt x="43744" y="4929"/>
                    <a:pt x="43768" y="4915"/>
                  </a:cubicBezTo>
                  <a:lnTo>
                    <a:pt x="44943" y="4236"/>
                  </a:lnTo>
                  <a:cubicBezTo>
                    <a:pt x="44994" y="4209"/>
                    <a:pt x="44991" y="4158"/>
                    <a:pt x="44936" y="4127"/>
                  </a:cubicBezTo>
                  <a:lnTo>
                    <a:pt x="41635" y="2222"/>
                  </a:lnTo>
                  <a:cubicBezTo>
                    <a:pt x="41607" y="2204"/>
                    <a:pt x="41569" y="2196"/>
                    <a:pt x="41533" y="2196"/>
                  </a:cubicBezTo>
                  <a:close/>
                  <a:moveTo>
                    <a:pt x="29997" y="3892"/>
                  </a:moveTo>
                  <a:cubicBezTo>
                    <a:pt x="29964" y="3892"/>
                    <a:pt x="29932" y="3898"/>
                    <a:pt x="29908" y="3912"/>
                  </a:cubicBezTo>
                  <a:lnTo>
                    <a:pt x="28731" y="4591"/>
                  </a:lnTo>
                  <a:cubicBezTo>
                    <a:pt x="28684" y="4621"/>
                    <a:pt x="28684" y="4670"/>
                    <a:pt x="28738" y="4700"/>
                  </a:cubicBezTo>
                  <a:lnTo>
                    <a:pt x="30100" y="5486"/>
                  </a:lnTo>
                  <a:cubicBezTo>
                    <a:pt x="30127" y="5501"/>
                    <a:pt x="30163" y="5510"/>
                    <a:pt x="30199" y="5510"/>
                  </a:cubicBezTo>
                  <a:cubicBezTo>
                    <a:pt x="30231" y="5510"/>
                    <a:pt x="30263" y="5503"/>
                    <a:pt x="30287" y="5489"/>
                  </a:cubicBezTo>
                  <a:lnTo>
                    <a:pt x="31461" y="4810"/>
                  </a:lnTo>
                  <a:cubicBezTo>
                    <a:pt x="31513" y="4782"/>
                    <a:pt x="31510" y="4734"/>
                    <a:pt x="31455" y="4700"/>
                  </a:cubicBezTo>
                  <a:lnTo>
                    <a:pt x="30097" y="3915"/>
                  </a:lnTo>
                  <a:cubicBezTo>
                    <a:pt x="30068" y="3899"/>
                    <a:pt x="30032" y="3892"/>
                    <a:pt x="29997" y="3892"/>
                  </a:cubicBezTo>
                  <a:close/>
                  <a:moveTo>
                    <a:pt x="34437" y="4052"/>
                  </a:moveTo>
                  <a:cubicBezTo>
                    <a:pt x="34403" y="4052"/>
                    <a:pt x="34370" y="4059"/>
                    <a:pt x="34345" y="4073"/>
                  </a:cubicBezTo>
                  <a:lnTo>
                    <a:pt x="33172" y="4752"/>
                  </a:lnTo>
                  <a:cubicBezTo>
                    <a:pt x="33120" y="4782"/>
                    <a:pt x="33123" y="4830"/>
                    <a:pt x="33178" y="4861"/>
                  </a:cubicBezTo>
                  <a:lnTo>
                    <a:pt x="34536" y="5645"/>
                  </a:lnTo>
                  <a:cubicBezTo>
                    <a:pt x="34565" y="5661"/>
                    <a:pt x="34601" y="5669"/>
                    <a:pt x="34636" y="5669"/>
                  </a:cubicBezTo>
                  <a:cubicBezTo>
                    <a:pt x="34669" y="5669"/>
                    <a:pt x="34701" y="5662"/>
                    <a:pt x="34725" y="5649"/>
                  </a:cubicBezTo>
                  <a:lnTo>
                    <a:pt x="35902" y="4969"/>
                  </a:lnTo>
                  <a:cubicBezTo>
                    <a:pt x="35949" y="4942"/>
                    <a:pt x="35949" y="4892"/>
                    <a:pt x="35895" y="4861"/>
                  </a:cubicBezTo>
                  <a:lnTo>
                    <a:pt x="34533" y="4076"/>
                  </a:lnTo>
                  <a:cubicBezTo>
                    <a:pt x="34507" y="4060"/>
                    <a:pt x="34472" y="4052"/>
                    <a:pt x="34437" y="4052"/>
                  </a:cubicBezTo>
                  <a:close/>
                  <a:moveTo>
                    <a:pt x="38098" y="4182"/>
                  </a:moveTo>
                  <a:cubicBezTo>
                    <a:pt x="38065" y="4182"/>
                    <a:pt x="38032" y="4189"/>
                    <a:pt x="38008" y="4202"/>
                  </a:cubicBezTo>
                  <a:lnTo>
                    <a:pt x="36834" y="4881"/>
                  </a:lnTo>
                  <a:cubicBezTo>
                    <a:pt x="36782" y="4908"/>
                    <a:pt x="36785" y="4960"/>
                    <a:pt x="36840" y="4990"/>
                  </a:cubicBezTo>
                  <a:lnTo>
                    <a:pt x="38198" y="5775"/>
                  </a:lnTo>
                  <a:cubicBezTo>
                    <a:pt x="38227" y="5791"/>
                    <a:pt x="38263" y="5799"/>
                    <a:pt x="38298" y="5799"/>
                  </a:cubicBezTo>
                  <a:cubicBezTo>
                    <a:pt x="38331" y="5799"/>
                    <a:pt x="38363" y="5792"/>
                    <a:pt x="38386" y="5779"/>
                  </a:cubicBezTo>
                  <a:lnTo>
                    <a:pt x="39564" y="5100"/>
                  </a:lnTo>
                  <a:cubicBezTo>
                    <a:pt x="39611" y="5069"/>
                    <a:pt x="39608" y="5021"/>
                    <a:pt x="39557" y="4990"/>
                  </a:cubicBezTo>
                  <a:lnTo>
                    <a:pt x="38195" y="4205"/>
                  </a:lnTo>
                  <a:cubicBezTo>
                    <a:pt x="38169" y="4190"/>
                    <a:pt x="38134" y="4182"/>
                    <a:pt x="38098" y="4182"/>
                  </a:cubicBezTo>
                  <a:close/>
                  <a:moveTo>
                    <a:pt x="41757" y="4310"/>
                  </a:moveTo>
                  <a:cubicBezTo>
                    <a:pt x="41725" y="4310"/>
                    <a:pt x="41694" y="4317"/>
                    <a:pt x="41670" y="4331"/>
                  </a:cubicBezTo>
                  <a:lnTo>
                    <a:pt x="40495" y="5010"/>
                  </a:lnTo>
                  <a:cubicBezTo>
                    <a:pt x="40444" y="5038"/>
                    <a:pt x="40448" y="5086"/>
                    <a:pt x="40503" y="5120"/>
                  </a:cubicBezTo>
                  <a:lnTo>
                    <a:pt x="41861" y="5905"/>
                  </a:lnTo>
                  <a:cubicBezTo>
                    <a:pt x="41889" y="5921"/>
                    <a:pt x="41924" y="5929"/>
                    <a:pt x="41959" y="5929"/>
                  </a:cubicBezTo>
                  <a:cubicBezTo>
                    <a:pt x="41992" y="5929"/>
                    <a:pt x="42024" y="5922"/>
                    <a:pt x="42048" y="5908"/>
                  </a:cubicBezTo>
                  <a:lnTo>
                    <a:pt x="43226" y="5229"/>
                  </a:lnTo>
                  <a:cubicBezTo>
                    <a:pt x="43274" y="5199"/>
                    <a:pt x="43270" y="5151"/>
                    <a:pt x="43219" y="5120"/>
                  </a:cubicBezTo>
                  <a:lnTo>
                    <a:pt x="41857" y="4335"/>
                  </a:lnTo>
                  <a:cubicBezTo>
                    <a:pt x="41829" y="4319"/>
                    <a:pt x="41792" y="4310"/>
                    <a:pt x="41757" y="4310"/>
                  </a:cubicBezTo>
                  <a:close/>
                  <a:moveTo>
                    <a:pt x="28278" y="4885"/>
                  </a:moveTo>
                  <a:cubicBezTo>
                    <a:pt x="28245" y="4885"/>
                    <a:pt x="28213" y="4892"/>
                    <a:pt x="28188" y="4905"/>
                  </a:cubicBezTo>
                  <a:lnTo>
                    <a:pt x="27014" y="5584"/>
                  </a:lnTo>
                  <a:cubicBezTo>
                    <a:pt x="26963" y="5615"/>
                    <a:pt x="26967" y="5662"/>
                    <a:pt x="27018" y="5694"/>
                  </a:cubicBezTo>
                  <a:lnTo>
                    <a:pt x="28380" y="6478"/>
                  </a:lnTo>
                  <a:cubicBezTo>
                    <a:pt x="28407" y="6494"/>
                    <a:pt x="28443" y="6502"/>
                    <a:pt x="28477" y="6502"/>
                  </a:cubicBezTo>
                  <a:cubicBezTo>
                    <a:pt x="28510" y="6502"/>
                    <a:pt x="28542" y="6495"/>
                    <a:pt x="28567" y="6482"/>
                  </a:cubicBezTo>
                  <a:lnTo>
                    <a:pt x="29744" y="5803"/>
                  </a:lnTo>
                  <a:cubicBezTo>
                    <a:pt x="29793" y="5775"/>
                    <a:pt x="29789" y="5724"/>
                    <a:pt x="29738" y="5694"/>
                  </a:cubicBezTo>
                  <a:lnTo>
                    <a:pt x="28376" y="4908"/>
                  </a:lnTo>
                  <a:cubicBezTo>
                    <a:pt x="28348" y="4892"/>
                    <a:pt x="28313" y="4885"/>
                    <a:pt x="28278" y="4885"/>
                  </a:cubicBezTo>
                  <a:close/>
                  <a:moveTo>
                    <a:pt x="36376" y="5174"/>
                  </a:moveTo>
                  <a:cubicBezTo>
                    <a:pt x="36344" y="5174"/>
                    <a:pt x="36313" y="5180"/>
                    <a:pt x="36291" y="5195"/>
                  </a:cubicBezTo>
                  <a:lnTo>
                    <a:pt x="35114" y="5875"/>
                  </a:lnTo>
                  <a:cubicBezTo>
                    <a:pt x="35062" y="5902"/>
                    <a:pt x="35065" y="5949"/>
                    <a:pt x="35120" y="5980"/>
                  </a:cubicBezTo>
                  <a:lnTo>
                    <a:pt x="36478" y="6768"/>
                  </a:lnTo>
                  <a:cubicBezTo>
                    <a:pt x="36507" y="6784"/>
                    <a:pt x="36543" y="6792"/>
                    <a:pt x="36578" y="6792"/>
                  </a:cubicBezTo>
                  <a:cubicBezTo>
                    <a:pt x="36611" y="6792"/>
                    <a:pt x="36643" y="6785"/>
                    <a:pt x="36666" y="6772"/>
                  </a:cubicBezTo>
                  <a:lnTo>
                    <a:pt x="37844" y="6092"/>
                  </a:lnTo>
                  <a:cubicBezTo>
                    <a:pt x="37895" y="6062"/>
                    <a:pt x="37891" y="6014"/>
                    <a:pt x="37837" y="5984"/>
                  </a:cubicBezTo>
                  <a:lnTo>
                    <a:pt x="36478" y="5199"/>
                  </a:lnTo>
                  <a:cubicBezTo>
                    <a:pt x="36450" y="5182"/>
                    <a:pt x="36412" y="5174"/>
                    <a:pt x="36376" y="5174"/>
                  </a:cubicBezTo>
                  <a:close/>
                  <a:moveTo>
                    <a:pt x="32355" y="5253"/>
                  </a:moveTo>
                  <a:cubicBezTo>
                    <a:pt x="32322" y="5253"/>
                    <a:pt x="32290" y="5260"/>
                    <a:pt x="32267" y="5273"/>
                  </a:cubicBezTo>
                  <a:lnTo>
                    <a:pt x="31089" y="5952"/>
                  </a:lnTo>
                  <a:cubicBezTo>
                    <a:pt x="31039" y="5984"/>
                    <a:pt x="31042" y="6031"/>
                    <a:pt x="31096" y="6062"/>
                  </a:cubicBezTo>
                  <a:lnTo>
                    <a:pt x="32455" y="6847"/>
                  </a:lnTo>
                  <a:cubicBezTo>
                    <a:pt x="32483" y="6863"/>
                    <a:pt x="32519" y="6871"/>
                    <a:pt x="32554" y="6871"/>
                  </a:cubicBezTo>
                  <a:cubicBezTo>
                    <a:pt x="32587" y="6871"/>
                    <a:pt x="32619" y="6864"/>
                    <a:pt x="32642" y="6850"/>
                  </a:cubicBezTo>
                  <a:lnTo>
                    <a:pt x="33819" y="6171"/>
                  </a:lnTo>
                  <a:cubicBezTo>
                    <a:pt x="33871" y="6144"/>
                    <a:pt x="33868" y="6092"/>
                    <a:pt x="33813" y="6062"/>
                  </a:cubicBezTo>
                  <a:lnTo>
                    <a:pt x="32455" y="5277"/>
                  </a:lnTo>
                  <a:cubicBezTo>
                    <a:pt x="32427" y="5261"/>
                    <a:pt x="32390" y="5253"/>
                    <a:pt x="32355" y="5253"/>
                  </a:cubicBezTo>
                  <a:close/>
                  <a:moveTo>
                    <a:pt x="40039" y="5303"/>
                  </a:moveTo>
                  <a:cubicBezTo>
                    <a:pt x="40006" y="5303"/>
                    <a:pt x="39976" y="5310"/>
                    <a:pt x="39953" y="5325"/>
                  </a:cubicBezTo>
                  <a:lnTo>
                    <a:pt x="38775" y="6004"/>
                  </a:lnTo>
                  <a:cubicBezTo>
                    <a:pt x="38724" y="6031"/>
                    <a:pt x="38728" y="6079"/>
                    <a:pt x="38782" y="6110"/>
                  </a:cubicBezTo>
                  <a:lnTo>
                    <a:pt x="40141" y="6894"/>
                  </a:lnTo>
                  <a:cubicBezTo>
                    <a:pt x="40171" y="6911"/>
                    <a:pt x="40210" y="6920"/>
                    <a:pt x="40246" y="6920"/>
                  </a:cubicBezTo>
                  <a:cubicBezTo>
                    <a:pt x="40277" y="6920"/>
                    <a:pt x="40307" y="6914"/>
                    <a:pt x="40328" y="6902"/>
                  </a:cubicBezTo>
                  <a:lnTo>
                    <a:pt x="41506" y="6223"/>
                  </a:lnTo>
                  <a:cubicBezTo>
                    <a:pt x="41557" y="6192"/>
                    <a:pt x="41554" y="6144"/>
                    <a:pt x="41499" y="6113"/>
                  </a:cubicBezTo>
                  <a:lnTo>
                    <a:pt x="40141" y="5328"/>
                  </a:lnTo>
                  <a:cubicBezTo>
                    <a:pt x="40112" y="5312"/>
                    <a:pt x="40074" y="5303"/>
                    <a:pt x="40039" y="5303"/>
                  </a:cubicBezTo>
                  <a:close/>
                  <a:moveTo>
                    <a:pt x="43697" y="5433"/>
                  </a:moveTo>
                  <a:cubicBezTo>
                    <a:pt x="43667" y="5433"/>
                    <a:pt x="43637" y="5439"/>
                    <a:pt x="43615" y="5451"/>
                  </a:cubicBezTo>
                  <a:lnTo>
                    <a:pt x="42437" y="6133"/>
                  </a:lnTo>
                  <a:cubicBezTo>
                    <a:pt x="42387" y="6161"/>
                    <a:pt x="42390" y="6209"/>
                    <a:pt x="42445" y="6239"/>
                  </a:cubicBezTo>
                  <a:lnTo>
                    <a:pt x="43803" y="7025"/>
                  </a:lnTo>
                  <a:cubicBezTo>
                    <a:pt x="43832" y="7041"/>
                    <a:pt x="43869" y="7049"/>
                    <a:pt x="43905" y="7049"/>
                  </a:cubicBezTo>
                  <a:cubicBezTo>
                    <a:pt x="43937" y="7049"/>
                    <a:pt x="43968" y="7042"/>
                    <a:pt x="43990" y="7028"/>
                  </a:cubicBezTo>
                  <a:lnTo>
                    <a:pt x="45168" y="6349"/>
                  </a:lnTo>
                  <a:cubicBezTo>
                    <a:pt x="45219" y="6321"/>
                    <a:pt x="45216" y="6274"/>
                    <a:pt x="45161" y="6243"/>
                  </a:cubicBezTo>
                  <a:lnTo>
                    <a:pt x="43800" y="5458"/>
                  </a:lnTo>
                  <a:cubicBezTo>
                    <a:pt x="43772" y="5441"/>
                    <a:pt x="43734" y="5433"/>
                    <a:pt x="43697" y="5433"/>
                  </a:cubicBezTo>
                  <a:close/>
                  <a:moveTo>
                    <a:pt x="45419" y="4440"/>
                  </a:moveTo>
                  <a:cubicBezTo>
                    <a:pt x="45387" y="4440"/>
                    <a:pt x="45356" y="4447"/>
                    <a:pt x="45332" y="4462"/>
                  </a:cubicBezTo>
                  <a:lnTo>
                    <a:pt x="44158" y="5141"/>
                  </a:lnTo>
                  <a:cubicBezTo>
                    <a:pt x="44107" y="5168"/>
                    <a:pt x="44110" y="5215"/>
                    <a:pt x="44165" y="5246"/>
                  </a:cubicBezTo>
                  <a:lnTo>
                    <a:pt x="47465" y="7154"/>
                  </a:lnTo>
                  <a:cubicBezTo>
                    <a:pt x="47494" y="7170"/>
                    <a:pt x="47531" y="7179"/>
                    <a:pt x="47567" y="7179"/>
                  </a:cubicBezTo>
                  <a:cubicBezTo>
                    <a:pt x="47599" y="7179"/>
                    <a:pt x="47630" y="7172"/>
                    <a:pt x="47653" y="7157"/>
                  </a:cubicBezTo>
                  <a:lnTo>
                    <a:pt x="48830" y="6478"/>
                  </a:lnTo>
                  <a:cubicBezTo>
                    <a:pt x="48881" y="6451"/>
                    <a:pt x="48878" y="6403"/>
                    <a:pt x="48823" y="6373"/>
                  </a:cubicBezTo>
                  <a:lnTo>
                    <a:pt x="45520" y="4465"/>
                  </a:lnTo>
                  <a:cubicBezTo>
                    <a:pt x="45491" y="4449"/>
                    <a:pt x="45454" y="4440"/>
                    <a:pt x="45419" y="4440"/>
                  </a:cubicBezTo>
                  <a:close/>
                  <a:moveTo>
                    <a:pt x="26557" y="5877"/>
                  </a:moveTo>
                  <a:cubicBezTo>
                    <a:pt x="26524" y="5877"/>
                    <a:pt x="26492" y="5884"/>
                    <a:pt x="26468" y="5898"/>
                  </a:cubicBezTo>
                  <a:lnTo>
                    <a:pt x="25294" y="6577"/>
                  </a:lnTo>
                  <a:cubicBezTo>
                    <a:pt x="25243" y="6604"/>
                    <a:pt x="25247" y="6653"/>
                    <a:pt x="25301" y="6686"/>
                  </a:cubicBezTo>
                  <a:lnTo>
                    <a:pt x="26660" y="7472"/>
                  </a:lnTo>
                  <a:cubicBezTo>
                    <a:pt x="26687" y="7487"/>
                    <a:pt x="26724" y="7495"/>
                    <a:pt x="26759" y="7495"/>
                  </a:cubicBezTo>
                  <a:cubicBezTo>
                    <a:pt x="26792" y="7495"/>
                    <a:pt x="26824" y="7488"/>
                    <a:pt x="26847" y="7475"/>
                  </a:cubicBezTo>
                  <a:lnTo>
                    <a:pt x="28024" y="6796"/>
                  </a:lnTo>
                  <a:cubicBezTo>
                    <a:pt x="28073" y="6765"/>
                    <a:pt x="28073" y="6717"/>
                    <a:pt x="28018" y="6686"/>
                  </a:cubicBezTo>
                  <a:lnTo>
                    <a:pt x="26656" y="5902"/>
                  </a:lnTo>
                  <a:cubicBezTo>
                    <a:pt x="26629" y="5885"/>
                    <a:pt x="26593" y="5877"/>
                    <a:pt x="26557" y="5877"/>
                  </a:cubicBezTo>
                  <a:close/>
                  <a:moveTo>
                    <a:pt x="30634" y="6245"/>
                  </a:moveTo>
                  <a:cubicBezTo>
                    <a:pt x="30602" y="6245"/>
                    <a:pt x="30571" y="6252"/>
                    <a:pt x="30547" y="6267"/>
                  </a:cubicBezTo>
                  <a:lnTo>
                    <a:pt x="29369" y="6946"/>
                  </a:lnTo>
                  <a:cubicBezTo>
                    <a:pt x="29322" y="6973"/>
                    <a:pt x="29325" y="7025"/>
                    <a:pt x="29376" y="7055"/>
                  </a:cubicBezTo>
                  <a:lnTo>
                    <a:pt x="30738" y="7840"/>
                  </a:lnTo>
                  <a:cubicBezTo>
                    <a:pt x="30766" y="7856"/>
                    <a:pt x="30802" y="7864"/>
                    <a:pt x="30836" y="7864"/>
                  </a:cubicBezTo>
                  <a:cubicBezTo>
                    <a:pt x="30869" y="7864"/>
                    <a:pt x="30901" y="7857"/>
                    <a:pt x="30926" y="7844"/>
                  </a:cubicBezTo>
                  <a:lnTo>
                    <a:pt x="32099" y="7165"/>
                  </a:lnTo>
                  <a:cubicBezTo>
                    <a:pt x="32151" y="7134"/>
                    <a:pt x="32148" y="7086"/>
                    <a:pt x="32093" y="7055"/>
                  </a:cubicBezTo>
                  <a:lnTo>
                    <a:pt x="30735" y="6270"/>
                  </a:lnTo>
                  <a:cubicBezTo>
                    <a:pt x="30706" y="6254"/>
                    <a:pt x="30669" y="6245"/>
                    <a:pt x="30634" y="6245"/>
                  </a:cubicBezTo>
                  <a:close/>
                  <a:moveTo>
                    <a:pt x="38320" y="6295"/>
                  </a:moveTo>
                  <a:cubicBezTo>
                    <a:pt x="38288" y="6295"/>
                    <a:pt x="38257" y="6302"/>
                    <a:pt x="38233" y="6314"/>
                  </a:cubicBezTo>
                  <a:lnTo>
                    <a:pt x="37055" y="6994"/>
                  </a:lnTo>
                  <a:cubicBezTo>
                    <a:pt x="37007" y="7025"/>
                    <a:pt x="37011" y="7072"/>
                    <a:pt x="37062" y="7103"/>
                  </a:cubicBezTo>
                  <a:lnTo>
                    <a:pt x="38424" y="7888"/>
                  </a:lnTo>
                  <a:cubicBezTo>
                    <a:pt x="38451" y="7904"/>
                    <a:pt x="38488" y="7913"/>
                    <a:pt x="38524" y="7913"/>
                  </a:cubicBezTo>
                  <a:cubicBezTo>
                    <a:pt x="38556" y="7913"/>
                    <a:pt x="38587" y="7906"/>
                    <a:pt x="38611" y="7891"/>
                  </a:cubicBezTo>
                  <a:lnTo>
                    <a:pt x="39786" y="7212"/>
                  </a:lnTo>
                  <a:cubicBezTo>
                    <a:pt x="39837" y="7185"/>
                    <a:pt x="39833" y="7137"/>
                    <a:pt x="39779" y="7107"/>
                  </a:cubicBezTo>
                  <a:lnTo>
                    <a:pt x="38420" y="6321"/>
                  </a:lnTo>
                  <a:cubicBezTo>
                    <a:pt x="38392" y="6303"/>
                    <a:pt x="38355" y="6295"/>
                    <a:pt x="38320" y="6295"/>
                  </a:cubicBezTo>
                  <a:close/>
                  <a:moveTo>
                    <a:pt x="34296" y="6375"/>
                  </a:moveTo>
                  <a:cubicBezTo>
                    <a:pt x="34264" y="6375"/>
                    <a:pt x="34233" y="6382"/>
                    <a:pt x="34209" y="6396"/>
                  </a:cubicBezTo>
                  <a:lnTo>
                    <a:pt x="33031" y="7075"/>
                  </a:lnTo>
                  <a:cubicBezTo>
                    <a:pt x="32984" y="7103"/>
                    <a:pt x="32987" y="7151"/>
                    <a:pt x="33038" y="7185"/>
                  </a:cubicBezTo>
                  <a:lnTo>
                    <a:pt x="34400" y="7970"/>
                  </a:lnTo>
                  <a:cubicBezTo>
                    <a:pt x="34426" y="7986"/>
                    <a:pt x="34462" y="7993"/>
                    <a:pt x="34497" y="7993"/>
                  </a:cubicBezTo>
                  <a:cubicBezTo>
                    <a:pt x="34530" y="7993"/>
                    <a:pt x="34563" y="7986"/>
                    <a:pt x="34588" y="7973"/>
                  </a:cubicBezTo>
                  <a:lnTo>
                    <a:pt x="35762" y="7294"/>
                  </a:lnTo>
                  <a:cubicBezTo>
                    <a:pt x="35813" y="7263"/>
                    <a:pt x="35810" y="7216"/>
                    <a:pt x="35755" y="7185"/>
                  </a:cubicBezTo>
                  <a:lnTo>
                    <a:pt x="34397" y="6400"/>
                  </a:lnTo>
                  <a:cubicBezTo>
                    <a:pt x="34368" y="6384"/>
                    <a:pt x="34332" y="6375"/>
                    <a:pt x="34296" y="6375"/>
                  </a:cubicBezTo>
                  <a:close/>
                  <a:moveTo>
                    <a:pt x="41984" y="6424"/>
                  </a:moveTo>
                  <a:cubicBezTo>
                    <a:pt x="41951" y="6424"/>
                    <a:pt x="41920" y="6431"/>
                    <a:pt x="41895" y="6444"/>
                  </a:cubicBezTo>
                  <a:lnTo>
                    <a:pt x="40717" y="7124"/>
                  </a:lnTo>
                  <a:cubicBezTo>
                    <a:pt x="40670" y="7154"/>
                    <a:pt x="40670" y="7202"/>
                    <a:pt x="40725" y="7233"/>
                  </a:cubicBezTo>
                  <a:lnTo>
                    <a:pt x="42086" y="8017"/>
                  </a:lnTo>
                  <a:cubicBezTo>
                    <a:pt x="42113" y="8034"/>
                    <a:pt x="42150" y="8042"/>
                    <a:pt x="42185" y="8042"/>
                  </a:cubicBezTo>
                  <a:cubicBezTo>
                    <a:pt x="42218" y="8042"/>
                    <a:pt x="42250" y="8035"/>
                    <a:pt x="42274" y="8021"/>
                  </a:cubicBezTo>
                  <a:lnTo>
                    <a:pt x="43448" y="7342"/>
                  </a:lnTo>
                  <a:cubicBezTo>
                    <a:pt x="43499" y="7315"/>
                    <a:pt x="43496" y="7267"/>
                    <a:pt x="43441" y="7236"/>
                  </a:cubicBezTo>
                  <a:lnTo>
                    <a:pt x="42083" y="6448"/>
                  </a:lnTo>
                  <a:cubicBezTo>
                    <a:pt x="42054" y="6432"/>
                    <a:pt x="42019" y="6424"/>
                    <a:pt x="41984" y="6424"/>
                  </a:cubicBezTo>
                  <a:close/>
                  <a:moveTo>
                    <a:pt x="45646" y="6554"/>
                  </a:moveTo>
                  <a:cubicBezTo>
                    <a:pt x="45613" y="6554"/>
                    <a:pt x="45581" y="6561"/>
                    <a:pt x="45557" y="6574"/>
                  </a:cubicBezTo>
                  <a:lnTo>
                    <a:pt x="44380" y="7253"/>
                  </a:lnTo>
                  <a:cubicBezTo>
                    <a:pt x="44332" y="7283"/>
                    <a:pt x="44332" y="7332"/>
                    <a:pt x="44386" y="7362"/>
                  </a:cubicBezTo>
                  <a:lnTo>
                    <a:pt x="45748" y="8148"/>
                  </a:lnTo>
                  <a:cubicBezTo>
                    <a:pt x="45775" y="8164"/>
                    <a:pt x="45812" y="8172"/>
                    <a:pt x="45848" y="8172"/>
                  </a:cubicBezTo>
                  <a:cubicBezTo>
                    <a:pt x="45880" y="8172"/>
                    <a:pt x="45912" y="8165"/>
                    <a:pt x="45936" y="8151"/>
                  </a:cubicBezTo>
                  <a:lnTo>
                    <a:pt x="47110" y="7472"/>
                  </a:lnTo>
                  <a:cubicBezTo>
                    <a:pt x="47161" y="7444"/>
                    <a:pt x="47158" y="7393"/>
                    <a:pt x="47103" y="7362"/>
                  </a:cubicBezTo>
                  <a:lnTo>
                    <a:pt x="45745" y="6577"/>
                  </a:lnTo>
                  <a:cubicBezTo>
                    <a:pt x="45717" y="6561"/>
                    <a:pt x="45681" y="6554"/>
                    <a:pt x="45646" y="6554"/>
                  </a:cubicBezTo>
                  <a:close/>
                  <a:moveTo>
                    <a:pt x="24457" y="7088"/>
                  </a:moveTo>
                  <a:cubicBezTo>
                    <a:pt x="24425" y="7088"/>
                    <a:pt x="24393" y="7095"/>
                    <a:pt x="24369" y="7110"/>
                  </a:cubicBezTo>
                  <a:lnTo>
                    <a:pt x="23196" y="7789"/>
                  </a:lnTo>
                  <a:cubicBezTo>
                    <a:pt x="23144" y="7816"/>
                    <a:pt x="23147" y="7868"/>
                    <a:pt x="23202" y="7898"/>
                  </a:cubicBezTo>
                  <a:lnTo>
                    <a:pt x="24560" y="8683"/>
                  </a:lnTo>
                  <a:cubicBezTo>
                    <a:pt x="24588" y="8699"/>
                    <a:pt x="24625" y="8707"/>
                    <a:pt x="24660" y="8707"/>
                  </a:cubicBezTo>
                  <a:cubicBezTo>
                    <a:pt x="24693" y="8707"/>
                    <a:pt x="24725" y="8700"/>
                    <a:pt x="24748" y="8687"/>
                  </a:cubicBezTo>
                  <a:lnTo>
                    <a:pt x="25926" y="8008"/>
                  </a:lnTo>
                  <a:cubicBezTo>
                    <a:pt x="25973" y="7976"/>
                    <a:pt x="25973" y="7929"/>
                    <a:pt x="25919" y="7898"/>
                  </a:cubicBezTo>
                  <a:lnTo>
                    <a:pt x="24557" y="7113"/>
                  </a:lnTo>
                  <a:cubicBezTo>
                    <a:pt x="24530" y="7097"/>
                    <a:pt x="24493" y="7088"/>
                    <a:pt x="24457" y="7088"/>
                  </a:cubicBezTo>
                  <a:close/>
                  <a:moveTo>
                    <a:pt x="28915" y="7239"/>
                  </a:moveTo>
                  <a:cubicBezTo>
                    <a:pt x="28883" y="7239"/>
                    <a:pt x="28851" y="7245"/>
                    <a:pt x="28827" y="7260"/>
                  </a:cubicBezTo>
                  <a:lnTo>
                    <a:pt x="27652" y="7939"/>
                  </a:lnTo>
                  <a:cubicBezTo>
                    <a:pt x="27602" y="7967"/>
                    <a:pt x="27605" y="8014"/>
                    <a:pt x="27660" y="8045"/>
                  </a:cubicBezTo>
                  <a:lnTo>
                    <a:pt x="29018" y="8830"/>
                  </a:lnTo>
                  <a:cubicBezTo>
                    <a:pt x="29047" y="8848"/>
                    <a:pt x="29084" y="8857"/>
                    <a:pt x="29120" y="8857"/>
                  </a:cubicBezTo>
                  <a:cubicBezTo>
                    <a:pt x="29152" y="8857"/>
                    <a:pt x="29183" y="8850"/>
                    <a:pt x="29205" y="8837"/>
                  </a:cubicBezTo>
                  <a:lnTo>
                    <a:pt x="30383" y="8157"/>
                  </a:lnTo>
                  <a:cubicBezTo>
                    <a:pt x="30431" y="8127"/>
                    <a:pt x="30431" y="8079"/>
                    <a:pt x="30376" y="8049"/>
                  </a:cubicBezTo>
                  <a:lnTo>
                    <a:pt x="29015" y="7263"/>
                  </a:lnTo>
                  <a:cubicBezTo>
                    <a:pt x="28987" y="7247"/>
                    <a:pt x="28951" y="7239"/>
                    <a:pt x="28915" y="7239"/>
                  </a:cubicBezTo>
                  <a:close/>
                  <a:moveTo>
                    <a:pt x="32577" y="7368"/>
                  </a:moveTo>
                  <a:cubicBezTo>
                    <a:pt x="32545" y="7368"/>
                    <a:pt x="32513" y="7375"/>
                    <a:pt x="32488" y="7390"/>
                  </a:cubicBezTo>
                  <a:lnTo>
                    <a:pt x="31315" y="8069"/>
                  </a:lnTo>
                  <a:cubicBezTo>
                    <a:pt x="31264" y="8096"/>
                    <a:pt x="31267" y="8144"/>
                    <a:pt x="31321" y="8175"/>
                  </a:cubicBezTo>
                  <a:lnTo>
                    <a:pt x="32680" y="8959"/>
                  </a:lnTo>
                  <a:cubicBezTo>
                    <a:pt x="32710" y="8976"/>
                    <a:pt x="32747" y="8985"/>
                    <a:pt x="32784" y="8985"/>
                  </a:cubicBezTo>
                  <a:cubicBezTo>
                    <a:pt x="32815" y="8985"/>
                    <a:pt x="32844" y="8979"/>
                    <a:pt x="32868" y="8967"/>
                  </a:cubicBezTo>
                  <a:lnTo>
                    <a:pt x="34045" y="8287"/>
                  </a:lnTo>
                  <a:cubicBezTo>
                    <a:pt x="34093" y="8257"/>
                    <a:pt x="34090" y="8209"/>
                    <a:pt x="34038" y="8178"/>
                  </a:cubicBezTo>
                  <a:lnTo>
                    <a:pt x="32677" y="7393"/>
                  </a:lnTo>
                  <a:cubicBezTo>
                    <a:pt x="32650" y="7377"/>
                    <a:pt x="32613" y="7368"/>
                    <a:pt x="32577" y="7368"/>
                  </a:cubicBezTo>
                  <a:close/>
                  <a:moveTo>
                    <a:pt x="40264" y="7418"/>
                  </a:moveTo>
                  <a:cubicBezTo>
                    <a:pt x="40232" y="7418"/>
                    <a:pt x="40200" y="7424"/>
                    <a:pt x="40175" y="7437"/>
                  </a:cubicBezTo>
                  <a:lnTo>
                    <a:pt x="39000" y="8117"/>
                  </a:lnTo>
                  <a:cubicBezTo>
                    <a:pt x="38950" y="8148"/>
                    <a:pt x="38953" y="8195"/>
                    <a:pt x="39008" y="8225"/>
                  </a:cubicBezTo>
                  <a:lnTo>
                    <a:pt x="40366" y="9011"/>
                  </a:lnTo>
                  <a:cubicBezTo>
                    <a:pt x="40394" y="9027"/>
                    <a:pt x="40429" y="9034"/>
                    <a:pt x="40464" y="9034"/>
                  </a:cubicBezTo>
                  <a:cubicBezTo>
                    <a:pt x="40497" y="9034"/>
                    <a:pt x="40529" y="9027"/>
                    <a:pt x="40553" y="9014"/>
                  </a:cubicBezTo>
                  <a:lnTo>
                    <a:pt x="41731" y="8335"/>
                  </a:lnTo>
                  <a:cubicBezTo>
                    <a:pt x="41779" y="8307"/>
                    <a:pt x="41776" y="8257"/>
                    <a:pt x="41724" y="8225"/>
                  </a:cubicBezTo>
                  <a:lnTo>
                    <a:pt x="40363" y="7441"/>
                  </a:lnTo>
                  <a:cubicBezTo>
                    <a:pt x="40334" y="7425"/>
                    <a:pt x="40299" y="7418"/>
                    <a:pt x="40264" y="7418"/>
                  </a:cubicBezTo>
                  <a:close/>
                  <a:moveTo>
                    <a:pt x="22738" y="8082"/>
                  </a:moveTo>
                  <a:cubicBezTo>
                    <a:pt x="22706" y="8082"/>
                    <a:pt x="22675" y="8088"/>
                    <a:pt x="22652" y="8103"/>
                  </a:cubicBezTo>
                  <a:lnTo>
                    <a:pt x="21475" y="8782"/>
                  </a:lnTo>
                  <a:cubicBezTo>
                    <a:pt x="21424" y="8810"/>
                    <a:pt x="21427" y="8857"/>
                    <a:pt x="21482" y="8888"/>
                  </a:cubicBezTo>
                  <a:lnTo>
                    <a:pt x="22843" y="9673"/>
                  </a:lnTo>
                  <a:cubicBezTo>
                    <a:pt x="22870" y="9691"/>
                    <a:pt x="22907" y="9700"/>
                    <a:pt x="22943" y="9700"/>
                  </a:cubicBezTo>
                  <a:cubicBezTo>
                    <a:pt x="22975" y="9700"/>
                    <a:pt x="23007" y="9693"/>
                    <a:pt x="23032" y="9679"/>
                  </a:cubicBezTo>
                  <a:lnTo>
                    <a:pt x="24205" y="9000"/>
                  </a:lnTo>
                  <a:cubicBezTo>
                    <a:pt x="24256" y="8970"/>
                    <a:pt x="24253" y="8922"/>
                    <a:pt x="24199" y="8891"/>
                  </a:cubicBezTo>
                  <a:lnTo>
                    <a:pt x="22840" y="8107"/>
                  </a:lnTo>
                  <a:cubicBezTo>
                    <a:pt x="22811" y="8090"/>
                    <a:pt x="22774" y="8082"/>
                    <a:pt x="22738" y="8082"/>
                  </a:cubicBezTo>
                  <a:close/>
                  <a:moveTo>
                    <a:pt x="30858" y="8360"/>
                  </a:moveTo>
                  <a:cubicBezTo>
                    <a:pt x="30826" y="8360"/>
                    <a:pt x="30795" y="8367"/>
                    <a:pt x="30772" y="8379"/>
                  </a:cubicBezTo>
                  <a:lnTo>
                    <a:pt x="29594" y="9059"/>
                  </a:lnTo>
                  <a:cubicBezTo>
                    <a:pt x="29544" y="9090"/>
                    <a:pt x="29547" y="9137"/>
                    <a:pt x="29601" y="9167"/>
                  </a:cubicBezTo>
                  <a:lnTo>
                    <a:pt x="30960" y="9953"/>
                  </a:lnTo>
                  <a:cubicBezTo>
                    <a:pt x="30988" y="9969"/>
                    <a:pt x="31026" y="9977"/>
                    <a:pt x="31062" y="9977"/>
                  </a:cubicBezTo>
                  <a:cubicBezTo>
                    <a:pt x="31094" y="9977"/>
                    <a:pt x="31125" y="9971"/>
                    <a:pt x="31148" y="9956"/>
                  </a:cubicBezTo>
                  <a:lnTo>
                    <a:pt x="32325" y="9277"/>
                  </a:lnTo>
                  <a:cubicBezTo>
                    <a:pt x="32376" y="9249"/>
                    <a:pt x="32373" y="9202"/>
                    <a:pt x="32318" y="9172"/>
                  </a:cubicBezTo>
                  <a:lnTo>
                    <a:pt x="30960" y="8386"/>
                  </a:lnTo>
                  <a:cubicBezTo>
                    <a:pt x="30931" y="8368"/>
                    <a:pt x="30894" y="8360"/>
                    <a:pt x="30858" y="8360"/>
                  </a:cubicBezTo>
                  <a:close/>
                  <a:moveTo>
                    <a:pt x="43927" y="7547"/>
                  </a:moveTo>
                  <a:cubicBezTo>
                    <a:pt x="43894" y="7547"/>
                    <a:pt x="43862" y="7554"/>
                    <a:pt x="43837" y="7567"/>
                  </a:cubicBezTo>
                  <a:lnTo>
                    <a:pt x="40943" y="9240"/>
                  </a:lnTo>
                  <a:cubicBezTo>
                    <a:pt x="40892" y="9267"/>
                    <a:pt x="40895" y="9315"/>
                    <a:pt x="40950" y="9345"/>
                  </a:cubicBezTo>
                  <a:lnTo>
                    <a:pt x="42308" y="10134"/>
                  </a:lnTo>
                  <a:cubicBezTo>
                    <a:pt x="42336" y="10150"/>
                    <a:pt x="42372" y="10157"/>
                    <a:pt x="42407" y="10157"/>
                  </a:cubicBezTo>
                  <a:cubicBezTo>
                    <a:pt x="42441" y="10157"/>
                    <a:pt x="42472" y="10150"/>
                    <a:pt x="42496" y="10137"/>
                  </a:cubicBezTo>
                  <a:lnTo>
                    <a:pt x="45394" y="8465"/>
                  </a:lnTo>
                  <a:cubicBezTo>
                    <a:pt x="45441" y="8434"/>
                    <a:pt x="45438" y="8386"/>
                    <a:pt x="45386" y="8356"/>
                  </a:cubicBezTo>
                  <a:lnTo>
                    <a:pt x="44025" y="7570"/>
                  </a:lnTo>
                  <a:cubicBezTo>
                    <a:pt x="43997" y="7555"/>
                    <a:pt x="43961" y="7547"/>
                    <a:pt x="43927" y="7547"/>
                  </a:cubicBezTo>
                  <a:close/>
                  <a:moveTo>
                    <a:pt x="26833" y="8440"/>
                  </a:moveTo>
                  <a:cubicBezTo>
                    <a:pt x="26801" y="8440"/>
                    <a:pt x="26770" y="8447"/>
                    <a:pt x="26748" y="8461"/>
                  </a:cubicBezTo>
                  <a:lnTo>
                    <a:pt x="24755" y="9611"/>
                  </a:lnTo>
                  <a:cubicBezTo>
                    <a:pt x="24707" y="9638"/>
                    <a:pt x="24711" y="9687"/>
                    <a:pt x="24762" y="9717"/>
                  </a:cubicBezTo>
                  <a:lnTo>
                    <a:pt x="26124" y="10503"/>
                  </a:lnTo>
                  <a:cubicBezTo>
                    <a:pt x="26152" y="10519"/>
                    <a:pt x="26189" y="10527"/>
                    <a:pt x="26224" y="10527"/>
                  </a:cubicBezTo>
                  <a:cubicBezTo>
                    <a:pt x="26256" y="10527"/>
                    <a:pt x="26287" y="10520"/>
                    <a:pt x="26311" y="10506"/>
                  </a:cubicBezTo>
                  <a:lnTo>
                    <a:pt x="28301" y="9359"/>
                  </a:lnTo>
                  <a:cubicBezTo>
                    <a:pt x="28352" y="9328"/>
                    <a:pt x="28349" y="9281"/>
                    <a:pt x="28295" y="9249"/>
                  </a:cubicBezTo>
                  <a:lnTo>
                    <a:pt x="26936" y="8465"/>
                  </a:lnTo>
                  <a:cubicBezTo>
                    <a:pt x="26907" y="8449"/>
                    <a:pt x="26869" y="8440"/>
                    <a:pt x="26833" y="8440"/>
                  </a:cubicBezTo>
                  <a:close/>
                  <a:moveTo>
                    <a:pt x="21019" y="9075"/>
                  </a:moveTo>
                  <a:cubicBezTo>
                    <a:pt x="20988" y="9075"/>
                    <a:pt x="20957" y="9082"/>
                    <a:pt x="20932" y="9096"/>
                  </a:cubicBezTo>
                  <a:lnTo>
                    <a:pt x="19755" y="9772"/>
                  </a:lnTo>
                  <a:cubicBezTo>
                    <a:pt x="19707" y="9802"/>
                    <a:pt x="19710" y="9851"/>
                    <a:pt x="19762" y="9881"/>
                  </a:cubicBezTo>
                  <a:lnTo>
                    <a:pt x="21123" y="10666"/>
                  </a:lnTo>
                  <a:cubicBezTo>
                    <a:pt x="21152" y="10682"/>
                    <a:pt x="21188" y="10691"/>
                    <a:pt x="21224" y="10691"/>
                  </a:cubicBezTo>
                  <a:cubicBezTo>
                    <a:pt x="21256" y="10691"/>
                    <a:pt x="21287" y="10684"/>
                    <a:pt x="21312" y="10670"/>
                  </a:cubicBezTo>
                  <a:lnTo>
                    <a:pt x="22485" y="9991"/>
                  </a:lnTo>
                  <a:cubicBezTo>
                    <a:pt x="22536" y="9963"/>
                    <a:pt x="22533" y="9915"/>
                    <a:pt x="22482" y="9884"/>
                  </a:cubicBezTo>
                  <a:lnTo>
                    <a:pt x="21120" y="9099"/>
                  </a:lnTo>
                  <a:cubicBezTo>
                    <a:pt x="21091" y="9083"/>
                    <a:pt x="21055" y="9075"/>
                    <a:pt x="21019" y="9075"/>
                  </a:cubicBezTo>
                  <a:close/>
                  <a:moveTo>
                    <a:pt x="36462" y="9611"/>
                  </a:moveTo>
                  <a:cubicBezTo>
                    <a:pt x="36430" y="9611"/>
                    <a:pt x="36399" y="9618"/>
                    <a:pt x="36376" y="9632"/>
                  </a:cubicBezTo>
                  <a:lnTo>
                    <a:pt x="35199" y="10311"/>
                  </a:lnTo>
                  <a:cubicBezTo>
                    <a:pt x="35151" y="10339"/>
                    <a:pt x="35151" y="10390"/>
                    <a:pt x="35205" y="10421"/>
                  </a:cubicBezTo>
                  <a:lnTo>
                    <a:pt x="36568" y="11205"/>
                  </a:lnTo>
                  <a:cubicBezTo>
                    <a:pt x="36594" y="11221"/>
                    <a:pt x="36629" y="11229"/>
                    <a:pt x="36664" y="11229"/>
                  </a:cubicBezTo>
                  <a:cubicBezTo>
                    <a:pt x="36697" y="11229"/>
                    <a:pt x="36730" y="11222"/>
                    <a:pt x="36755" y="11209"/>
                  </a:cubicBezTo>
                  <a:lnTo>
                    <a:pt x="37929" y="10530"/>
                  </a:lnTo>
                  <a:cubicBezTo>
                    <a:pt x="37981" y="10499"/>
                    <a:pt x="37976" y="10451"/>
                    <a:pt x="37922" y="10421"/>
                  </a:cubicBezTo>
                  <a:lnTo>
                    <a:pt x="36564" y="9635"/>
                  </a:lnTo>
                  <a:cubicBezTo>
                    <a:pt x="36535" y="9619"/>
                    <a:pt x="36498" y="9611"/>
                    <a:pt x="36462" y="9611"/>
                  </a:cubicBezTo>
                  <a:close/>
                  <a:moveTo>
                    <a:pt x="40123" y="9740"/>
                  </a:moveTo>
                  <a:cubicBezTo>
                    <a:pt x="40091" y="9740"/>
                    <a:pt x="40061" y="9747"/>
                    <a:pt x="40038" y="9761"/>
                  </a:cubicBezTo>
                  <a:lnTo>
                    <a:pt x="38861" y="10441"/>
                  </a:lnTo>
                  <a:cubicBezTo>
                    <a:pt x="38810" y="10468"/>
                    <a:pt x="38813" y="10516"/>
                    <a:pt x="38868" y="10550"/>
                  </a:cubicBezTo>
                  <a:lnTo>
                    <a:pt x="40229" y="11335"/>
                  </a:lnTo>
                  <a:cubicBezTo>
                    <a:pt x="40256" y="11351"/>
                    <a:pt x="40291" y="11359"/>
                    <a:pt x="40326" y="11359"/>
                  </a:cubicBezTo>
                  <a:cubicBezTo>
                    <a:pt x="40359" y="11359"/>
                    <a:pt x="40392" y="11352"/>
                    <a:pt x="40417" y="11338"/>
                  </a:cubicBezTo>
                  <a:lnTo>
                    <a:pt x="41591" y="10659"/>
                  </a:lnTo>
                  <a:cubicBezTo>
                    <a:pt x="41642" y="10629"/>
                    <a:pt x="41639" y="10580"/>
                    <a:pt x="41585" y="10550"/>
                  </a:cubicBezTo>
                  <a:lnTo>
                    <a:pt x="40226" y="9765"/>
                  </a:lnTo>
                  <a:cubicBezTo>
                    <a:pt x="40197" y="9749"/>
                    <a:pt x="40160" y="9740"/>
                    <a:pt x="40123" y="9740"/>
                  </a:cubicBezTo>
                  <a:close/>
                  <a:moveTo>
                    <a:pt x="24303" y="9902"/>
                  </a:moveTo>
                  <a:cubicBezTo>
                    <a:pt x="24270" y="9902"/>
                    <a:pt x="24237" y="9909"/>
                    <a:pt x="24212" y="9922"/>
                  </a:cubicBezTo>
                  <a:lnTo>
                    <a:pt x="23038" y="10601"/>
                  </a:lnTo>
                  <a:cubicBezTo>
                    <a:pt x="22987" y="10632"/>
                    <a:pt x="22991" y="10680"/>
                    <a:pt x="23045" y="10711"/>
                  </a:cubicBezTo>
                  <a:lnTo>
                    <a:pt x="24404" y="11495"/>
                  </a:lnTo>
                  <a:cubicBezTo>
                    <a:pt x="24432" y="11512"/>
                    <a:pt x="24469" y="11520"/>
                    <a:pt x="24505" y="11520"/>
                  </a:cubicBezTo>
                  <a:cubicBezTo>
                    <a:pt x="24537" y="11520"/>
                    <a:pt x="24568" y="11513"/>
                    <a:pt x="24591" y="11499"/>
                  </a:cubicBezTo>
                  <a:lnTo>
                    <a:pt x="25768" y="10820"/>
                  </a:lnTo>
                  <a:cubicBezTo>
                    <a:pt x="25817" y="10793"/>
                    <a:pt x="25817" y="10744"/>
                    <a:pt x="25762" y="10714"/>
                  </a:cubicBezTo>
                  <a:lnTo>
                    <a:pt x="24400" y="9925"/>
                  </a:lnTo>
                  <a:cubicBezTo>
                    <a:pt x="24374" y="9910"/>
                    <a:pt x="24338" y="9902"/>
                    <a:pt x="24303" y="9902"/>
                  </a:cubicBezTo>
                  <a:close/>
                  <a:moveTo>
                    <a:pt x="19303" y="10066"/>
                  </a:moveTo>
                  <a:cubicBezTo>
                    <a:pt x="19270" y="10066"/>
                    <a:pt x="19237" y="10073"/>
                    <a:pt x="19212" y="10086"/>
                  </a:cubicBezTo>
                  <a:lnTo>
                    <a:pt x="18038" y="10765"/>
                  </a:lnTo>
                  <a:cubicBezTo>
                    <a:pt x="17987" y="10796"/>
                    <a:pt x="17990" y="10843"/>
                    <a:pt x="18045" y="10875"/>
                  </a:cubicBezTo>
                  <a:lnTo>
                    <a:pt x="19403" y="11659"/>
                  </a:lnTo>
                  <a:cubicBezTo>
                    <a:pt x="19432" y="11676"/>
                    <a:pt x="19469" y="11684"/>
                    <a:pt x="19505" y="11684"/>
                  </a:cubicBezTo>
                  <a:cubicBezTo>
                    <a:pt x="19537" y="11684"/>
                    <a:pt x="19569" y="11677"/>
                    <a:pt x="19591" y="11662"/>
                  </a:cubicBezTo>
                  <a:lnTo>
                    <a:pt x="20768" y="10983"/>
                  </a:lnTo>
                  <a:cubicBezTo>
                    <a:pt x="20816" y="10956"/>
                    <a:pt x="20816" y="10908"/>
                    <a:pt x="20762" y="10878"/>
                  </a:cubicBezTo>
                  <a:lnTo>
                    <a:pt x="19400" y="10089"/>
                  </a:lnTo>
                  <a:cubicBezTo>
                    <a:pt x="19374" y="10073"/>
                    <a:pt x="19338" y="10066"/>
                    <a:pt x="19303" y="10066"/>
                  </a:cubicBezTo>
                  <a:close/>
                  <a:moveTo>
                    <a:pt x="26876" y="10658"/>
                  </a:moveTo>
                  <a:cubicBezTo>
                    <a:pt x="26845" y="10658"/>
                    <a:pt x="26813" y="10665"/>
                    <a:pt x="26789" y="10680"/>
                  </a:cubicBezTo>
                  <a:lnTo>
                    <a:pt x="25615" y="11359"/>
                  </a:lnTo>
                  <a:cubicBezTo>
                    <a:pt x="25564" y="11386"/>
                    <a:pt x="25567" y="11434"/>
                    <a:pt x="25622" y="11468"/>
                  </a:cubicBezTo>
                  <a:lnTo>
                    <a:pt x="26980" y="12253"/>
                  </a:lnTo>
                  <a:cubicBezTo>
                    <a:pt x="27008" y="12269"/>
                    <a:pt x="27043" y="12277"/>
                    <a:pt x="27078" y="12277"/>
                  </a:cubicBezTo>
                  <a:cubicBezTo>
                    <a:pt x="27111" y="12277"/>
                    <a:pt x="27143" y="12270"/>
                    <a:pt x="27168" y="12256"/>
                  </a:cubicBezTo>
                  <a:lnTo>
                    <a:pt x="28345" y="11577"/>
                  </a:lnTo>
                  <a:cubicBezTo>
                    <a:pt x="28393" y="11547"/>
                    <a:pt x="28390" y="11499"/>
                    <a:pt x="28339" y="11468"/>
                  </a:cubicBezTo>
                  <a:lnTo>
                    <a:pt x="26977" y="10683"/>
                  </a:lnTo>
                  <a:cubicBezTo>
                    <a:pt x="26948" y="10667"/>
                    <a:pt x="26912" y="10658"/>
                    <a:pt x="26876" y="10658"/>
                  </a:cubicBezTo>
                  <a:close/>
                  <a:moveTo>
                    <a:pt x="38405" y="10733"/>
                  </a:moveTo>
                  <a:cubicBezTo>
                    <a:pt x="38373" y="10733"/>
                    <a:pt x="38342" y="10740"/>
                    <a:pt x="38318" y="10755"/>
                  </a:cubicBezTo>
                  <a:lnTo>
                    <a:pt x="37141" y="11434"/>
                  </a:lnTo>
                  <a:cubicBezTo>
                    <a:pt x="37093" y="11461"/>
                    <a:pt x="37096" y="11509"/>
                    <a:pt x="37148" y="11540"/>
                  </a:cubicBezTo>
                  <a:lnTo>
                    <a:pt x="38509" y="12325"/>
                  </a:lnTo>
                  <a:cubicBezTo>
                    <a:pt x="38539" y="12342"/>
                    <a:pt x="38576" y="12350"/>
                    <a:pt x="38613" y="12350"/>
                  </a:cubicBezTo>
                  <a:cubicBezTo>
                    <a:pt x="38644" y="12350"/>
                    <a:pt x="38674" y="12344"/>
                    <a:pt x="38697" y="12332"/>
                  </a:cubicBezTo>
                  <a:lnTo>
                    <a:pt x="39874" y="11653"/>
                  </a:lnTo>
                  <a:cubicBezTo>
                    <a:pt x="39922" y="11622"/>
                    <a:pt x="39919" y="11574"/>
                    <a:pt x="39868" y="11543"/>
                  </a:cubicBezTo>
                  <a:lnTo>
                    <a:pt x="38506" y="10758"/>
                  </a:lnTo>
                  <a:cubicBezTo>
                    <a:pt x="38477" y="10742"/>
                    <a:pt x="38441" y="10733"/>
                    <a:pt x="38405" y="10733"/>
                  </a:cubicBezTo>
                  <a:close/>
                  <a:moveTo>
                    <a:pt x="22584" y="10895"/>
                  </a:moveTo>
                  <a:cubicBezTo>
                    <a:pt x="22551" y="10895"/>
                    <a:pt x="22519" y="10902"/>
                    <a:pt x="22495" y="10915"/>
                  </a:cubicBezTo>
                  <a:lnTo>
                    <a:pt x="21318" y="11595"/>
                  </a:lnTo>
                  <a:cubicBezTo>
                    <a:pt x="21266" y="11622"/>
                    <a:pt x="21271" y="11673"/>
                    <a:pt x="21325" y="11703"/>
                  </a:cubicBezTo>
                  <a:lnTo>
                    <a:pt x="22684" y="12489"/>
                  </a:lnTo>
                  <a:cubicBezTo>
                    <a:pt x="22711" y="12505"/>
                    <a:pt x="22747" y="12512"/>
                    <a:pt x="22782" y="12512"/>
                  </a:cubicBezTo>
                  <a:cubicBezTo>
                    <a:pt x="22816" y="12512"/>
                    <a:pt x="22848" y="12505"/>
                    <a:pt x="22871" y="12492"/>
                  </a:cubicBezTo>
                  <a:lnTo>
                    <a:pt x="24048" y="11813"/>
                  </a:lnTo>
                  <a:cubicBezTo>
                    <a:pt x="24100" y="11785"/>
                    <a:pt x="24097" y="11735"/>
                    <a:pt x="24042" y="11703"/>
                  </a:cubicBezTo>
                  <a:lnTo>
                    <a:pt x="22684" y="10919"/>
                  </a:lnTo>
                  <a:cubicBezTo>
                    <a:pt x="22655" y="10903"/>
                    <a:pt x="22619" y="10895"/>
                    <a:pt x="22584" y="10895"/>
                  </a:cubicBezTo>
                  <a:close/>
                  <a:moveTo>
                    <a:pt x="16833" y="11491"/>
                  </a:moveTo>
                  <a:cubicBezTo>
                    <a:pt x="16801" y="11491"/>
                    <a:pt x="16771" y="11498"/>
                    <a:pt x="16748" y="11513"/>
                  </a:cubicBezTo>
                  <a:lnTo>
                    <a:pt x="15570" y="12192"/>
                  </a:lnTo>
                  <a:cubicBezTo>
                    <a:pt x="15520" y="12219"/>
                    <a:pt x="15523" y="12267"/>
                    <a:pt x="15578" y="12297"/>
                  </a:cubicBezTo>
                  <a:lnTo>
                    <a:pt x="16936" y="13083"/>
                  </a:lnTo>
                  <a:cubicBezTo>
                    <a:pt x="16965" y="13101"/>
                    <a:pt x="17002" y="13109"/>
                    <a:pt x="17038" y="13109"/>
                  </a:cubicBezTo>
                  <a:cubicBezTo>
                    <a:pt x="17070" y="13109"/>
                    <a:pt x="17101" y="13102"/>
                    <a:pt x="17123" y="13089"/>
                  </a:cubicBezTo>
                  <a:lnTo>
                    <a:pt x="18301" y="12410"/>
                  </a:lnTo>
                  <a:cubicBezTo>
                    <a:pt x="18352" y="12379"/>
                    <a:pt x="18349" y="12332"/>
                    <a:pt x="18294" y="12301"/>
                  </a:cubicBezTo>
                  <a:lnTo>
                    <a:pt x="16936" y="11516"/>
                  </a:lnTo>
                  <a:cubicBezTo>
                    <a:pt x="16907" y="11500"/>
                    <a:pt x="16869" y="11491"/>
                    <a:pt x="16833" y="11491"/>
                  </a:cubicBezTo>
                  <a:close/>
                  <a:moveTo>
                    <a:pt x="28777" y="9561"/>
                  </a:moveTo>
                  <a:cubicBezTo>
                    <a:pt x="28745" y="9561"/>
                    <a:pt x="28714" y="9568"/>
                    <a:pt x="28690" y="9581"/>
                  </a:cubicBezTo>
                  <a:lnTo>
                    <a:pt x="27332" y="10366"/>
                  </a:lnTo>
                  <a:cubicBezTo>
                    <a:pt x="27284" y="10393"/>
                    <a:pt x="27287" y="10444"/>
                    <a:pt x="27339" y="10475"/>
                  </a:cubicBezTo>
                  <a:lnTo>
                    <a:pt x="29089" y="11486"/>
                  </a:lnTo>
                  <a:cubicBezTo>
                    <a:pt x="29141" y="11516"/>
                    <a:pt x="29144" y="11563"/>
                    <a:pt x="29096" y="11591"/>
                  </a:cubicBezTo>
                  <a:lnTo>
                    <a:pt x="28008" y="12219"/>
                  </a:lnTo>
                  <a:cubicBezTo>
                    <a:pt x="27960" y="12247"/>
                    <a:pt x="27963" y="12297"/>
                    <a:pt x="28014" y="12328"/>
                  </a:cubicBezTo>
                  <a:lnTo>
                    <a:pt x="29376" y="13113"/>
                  </a:lnTo>
                  <a:cubicBezTo>
                    <a:pt x="29404" y="13129"/>
                    <a:pt x="29439" y="13137"/>
                    <a:pt x="29474" y="13137"/>
                  </a:cubicBezTo>
                  <a:cubicBezTo>
                    <a:pt x="29507" y="13137"/>
                    <a:pt x="29539" y="13130"/>
                    <a:pt x="29564" y="13116"/>
                  </a:cubicBezTo>
                  <a:lnTo>
                    <a:pt x="32189" y="11601"/>
                  </a:lnTo>
                  <a:cubicBezTo>
                    <a:pt x="32236" y="11574"/>
                    <a:pt x="32233" y="11522"/>
                    <a:pt x="32181" y="11492"/>
                  </a:cubicBezTo>
                  <a:lnTo>
                    <a:pt x="28878" y="9588"/>
                  </a:lnTo>
                  <a:cubicBezTo>
                    <a:pt x="28849" y="9570"/>
                    <a:pt x="28812" y="9561"/>
                    <a:pt x="28777" y="9561"/>
                  </a:cubicBezTo>
                  <a:close/>
                  <a:moveTo>
                    <a:pt x="25158" y="11651"/>
                  </a:moveTo>
                  <a:cubicBezTo>
                    <a:pt x="25126" y="11651"/>
                    <a:pt x="25095" y="11658"/>
                    <a:pt x="25072" y="11673"/>
                  </a:cubicBezTo>
                  <a:lnTo>
                    <a:pt x="23895" y="12352"/>
                  </a:lnTo>
                  <a:cubicBezTo>
                    <a:pt x="23843" y="12379"/>
                    <a:pt x="23847" y="12428"/>
                    <a:pt x="23902" y="12458"/>
                  </a:cubicBezTo>
                  <a:lnTo>
                    <a:pt x="25260" y="13243"/>
                  </a:lnTo>
                  <a:cubicBezTo>
                    <a:pt x="25290" y="13260"/>
                    <a:pt x="25329" y="13268"/>
                    <a:pt x="25366" y="13268"/>
                  </a:cubicBezTo>
                  <a:cubicBezTo>
                    <a:pt x="25397" y="13268"/>
                    <a:pt x="25426" y="13262"/>
                    <a:pt x="25448" y="13250"/>
                  </a:cubicBezTo>
                  <a:lnTo>
                    <a:pt x="26625" y="12571"/>
                  </a:lnTo>
                  <a:cubicBezTo>
                    <a:pt x="26677" y="12540"/>
                    <a:pt x="26673" y="12492"/>
                    <a:pt x="26619" y="12461"/>
                  </a:cubicBezTo>
                  <a:lnTo>
                    <a:pt x="25256" y="11676"/>
                  </a:lnTo>
                  <a:cubicBezTo>
                    <a:pt x="25230" y="11660"/>
                    <a:pt x="25193" y="11651"/>
                    <a:pt x="25158" y="11651"/>
                  </a:cubicBezTo>
                  <a:close/>
                  <a:moveTo>
                    <a:pt x="36686" y="11725"/>
                  </a:moveTo>
                  <a:cubicBezTo>
                    <a:pt x="36654" y="11725"/>
                    <a:pt x="36622" y="11732"/>
                    <a:pt x="36598" y="11744"/>
                  </a:cubicBezTo>
                  <a:lnTo>
                    <a:pt x="35424" y="12423"/>
                  </a:lnTo>
                  <a:cubicBezTo>
                    <a:pt x="35373" y="12455"/>
                    <a:pt x="35376" y="12502"/>
                    <a:pt x="35431" y="12533"/>
                  </a:cubicBezTo>
                  <a:lnTo>
                    <a:pt x="36789" y="13318"/>
                  </a:lnTo>
                  <a:cubicBezTo>
                    <a:pt x="36818" y="13334"/>
                    <a:pt x="36855" y="13343"/>
                    <a:pt x="36891" y="13343"/>
                  </a:cubicBezTo>
                  <a:cubicBezTo>
                    <a:pt x="36923" y="13343"/>
                    <a:pt x="36954" y="13336"/>
                    <a:pt x="36977" y="13321"/>
                  </a:cubicBezTo>
                  <a:lnTo>
                    <a:pt x="38154" y="12642"/>
                  </a:lnTo>
                  <a:cubicBezTo>
                    <a:pt x="38202" y="12615"/>
                    <a:pt x="38202" y="12567"/>
                    <a:pt x="38148" y="12536"/>
                  </a:cubicBezTo>
                  <a:lnTo>
                    <a:pt x="36785" y="11752"/>
                  </a:lnTo>
                  <a:cubicBezTo>
                    <a:pt x="36759" y="11734"/>
                    <a:pt x="36722" y="11725"/>
                    <a:pt x="36686" y="11725"/>
                  </a:cubicBezTo>
                  <a:close/>
                  <a:moveTo>
                    <a:pt x="20863" y="11887"/>
                  </a:moveTo>
                  <a:cubicBezTo>
                    <a:pt x="20831" y="11887"/>
                    <a:pt x="20799" y="11894"/>
                    <a:pt x="20775" y="11908"/>
                  </a:cubicBezTo>
                  <a:lnTo>
                    <a:pt x="19598" y="12587"/>
                  </a:lnTo>
                  <a:cubicBezTo>
                    <a:pt x="19550" y="12615"/>
                    <a:pt x="19554" y="12666"/>
                    <a:pt x="19605" y="12697"/>
                  </a:cubicBezTo>
                  <a:lnTo>
                    <a:pt x="20967" y="13482"/>
                  </a:lnTo>
                  <a:cubicBezTo>
                    <a:pt x="20994" y="13498"/>
                    <a:pt x="21030" y="13506"/>
                    <a:pt x="21064" y="13506"/>
                  </a:cubicBezTo>
                  <a:cubicBezTo>
                    <a:pt x="21097" y="13506"/>
                    <a:pt x="21129" y="13499"/>
                    <a:pt x="21154" y="13485"/>
                  </a:cubicBezTo>
                  <a:lnTo>
                    <a:pt x="22328" y="12806"/>
                  </a:lnTo>
                  <a:cubicBezTo>
                    <a:pt x="22380" y="12776"/>
                    <a:pt x="22376" y="12727"/>
                    <a:pt x="22322" y="12697"/>
                  </a:cubicBezTo>
                  <a:lnTo>
                    <a:pt x="20963" y="11912"/>
                  </a:lnTo>
                  <a:cubicBezTo>
                    <a:pt x="20935" y="11896"/>
                    <a:pt x="20898" y="11887"/>
                    <a:pt x="20863" y="11887"/>
                  </a:cubicBezTo>
                  <a:close/>
                  <a:moveTo>
                    <a:pt x="15111" y="12484"/>
                  </a:moveTo>
                  <a:cubicBezTo>
                    <a:pt x="15081" y="12484"/>
                    <a:pt x="15051" y="12490"/>
                    <a:pt x="15028" y="12502"/>
                  </a:cubicBezTo>
                  <a:lnTo>
                    <a:pt x="13850" y="13181"/>
                  </a:lnTo>
                  <a:cubicBezTo>
                    <a:pt x="13803" y="13212"/>
                    <a:pt x="13806" y="13260"/>
                    <a:pt x="13858" y="13291"/>
                  </a:cubicBezTo>
                  <a:lnTo>
                    <a:pt x="15219" y="14076"/>
                  </a:lnTo>
                  <a:cubicBezTo>
                    <a:pt x="15246" y="14092"/>
                    <a:pt x="15283" y="14101"/>
                    <a:pt x="15318" y="14101"/>
                  </a:cubicBezTo>
                  <a:cubicBezTo>
                    <a:pt x="15351" y="14101"/>
                    <a:pt x="15382" y="14094"/>
                    <a:pt x="15407" y="14079"/>
                  </a:cubicBezTo>
                  <a:lnTo>
                    <a:pt x="16581" y="13400"/>
                  </a:lnTo>
                  <a:cubicBezTo>
                    <a:pt x="16632" y="13373"/>
                    <a:pt x="16629" y="13324"/>
                    <a:pt x="16574" y="13294"/>
                  </a:cubicBezTo>
                  <a:lnTo>
                    <a:pt x="15216" y="12509"/>
                  </a:lnTo>
                  <a:cubicBezTo>
                    <a:pt x="15186" y="12492"/>
                    <a:pt x="15148" y="12484"/>
                    <a:pt x="15111" y="12484"/>
                  </a:cubicBezTo>
                  <a:close/>
                  <a:moveTo>
                    <a:pt x="27553" y="12511"/>
                  </a:moveTo>
                  <a:cubicBezTo>
                    <a:pt x="27521" y="12511"/>
                    <a:pt x="27489" y="12518"/>
                    <a:pt x="27465" y="12533"/>
                  </a:cubicBezTo>
                  <a:lnTo>
                    <a:pt x="26291" y="13212"/>
                  </a:lnTo>
                  <a:cubicBezTo>
                    <a:pt x="26239" y="13239"/>
                    <a:pt x="26243" y="13288"/>
                    <a:pt x="26298" y="13321"/>
                  </a:cubicBezTo>
                  <a:lnTo>
                    <a:pt x="27656" y="14107"/>
                  </a:lnTo>
                  <a:cubicBezTo>
                    <a:pt x="27684" y="14122"/>
                    <a:pt x="27720" y="14130"/>
                    <a:pt x="27755" y="14130"/>
                  </a:cubicBezTo>
                  <a:cubicBezTo>
                    <a:pt x="27788" y="14130"/>
                    <a:pt x="27821" y="14123"/>
                    <a:pt x="27844" y="14110"/>
                  </a:cubicBezTo>
                  <a:lnTo>
                    <a:pt x="29021" y="13431"/>
                  </a:lnTo>
                  <a:cubicBezTo>
                    <a:pt x="29069" y="13400"/>
                    <a:pt x="29065" y="13352"/>
                    <a:pt x="29015" y="13321"/>
                  </a:cubicBezTo>
                  <a:lnTo>
                    <a:pt x="27652" y="12536"/>
                  </a:lnTo>
                  <a:cubicBezTo>
                    <a:pt x="27626" y="12520"/>
                    <a:pt x="27589" y="12511"/>
                    <a:pt x="27553" y="12511"/>
                  </a:cubicBezTo>
                  <a:close/>
                  <a:moveTo>
                    <a:pt x="23439" y="12643"/>
                  </a:moveTo>
                  <a:cubicBezTo>
                    <a:pt x="23408" y="12643"/>
                    <a:pt x="23376" y="12650"/>
                    <a:pt x="23352" y="12663"/>
                  </a:cubicBezTo>
                  <a:lnTo>
                    <a:pt x="22175" y="13342"/>
                  </a:lnTo>
                  <a:cubicBezTo>
                    <a:pt x="22127" y="13373"/>
                    <a:pt x="22127" y="13420"/>
                    <a:pt x="22181" y="13451"/>
                  </a:cubicBezTo>
                  <a:lnTo>
                    <a:pt x="23544" y="14236"/>
                  </a:lnTo>
                  <a:cubicBezTo>
                    <a:pt x="23571" y="14252"/>
                    <a:pt x="23607" y="14261"/>
                    <a:pt x="23643" y="14261"/>
                  </a:cubicBezTo>
                  <a:cubicBezTo>
                    <a:pt x="23675" y="14261"/>
                    <a:pt x="23707" y="14254"/>
                    <a:pt x="23731" y="14239"/>
                  </a:cubicBezTo>
                  <a:lnTo>
                    <a:pt x="24905" y="13560"/>
                  </a:lnTo>
                  <a:cubicBezTo>
                    <a:pt x="24957" y="13533"/>
                    <a:pt x="24953" y="13485"/>
                    <a:pt x="24898" y="13455"/>
                  </a:cubicBezTo>
                  <a:lnTo>
                    <a:pt x="23540" y="12669"/>
                  </a:lnTo>
                  <a:cubicBezTo>
                    <a:pt x="23511" y="12651"/>
                    <a:pt x="23475" y="12643"/>
                    <a:pt x="23439" y="12643"/>
                  </a:cubicBezTo>
                  <a:close/>
                  <a:moveTo>
                    <a:pt x="19144" y="12880"/>
                  </a:moveTo>
                  <a:cubicBezTo>
                    <a:pt x="19111" y="12880"/>
                    <a:pt x="19079" y="12887"/>
                    <a:pt x="19055" y="12902"/>
                  </a:cubicBezTo>
                  <a:lnTo>
                    <a:pt x="17881" y="13581"/>
                  </a:lnTo>
                  <a:cubicBezTo>
                    <a:pt x="17830" y="13608"/>
                    <a:pt x="17834" y="13656"/>
                    <a:pt x="17888" y="13687"/>
                  </a:cubicBezTo>
                  <a:lnTo>
                    <a:pt x="19247" y="14471"/>
                  </a:lnTo>
                  <a:cubicBezTo>
                    <a:pt x="19275" y="14489"/>
                    <a:pt x="19312" y="14498"/>
                    <a:pt x="19347" y="14498"/>
                  </a:cubicBezTo>
                  <a:cubicBezTo>
                    <a:pt x="19379" y="14498"/>
                    <a:pt x="19410" y="14491"/>
                    <a:pt x="19434" y="14479"/>
                  </a:cubicBezTo>
                  <a:lnTo>
                    <a:pt x="20611" y="13800"/>
                  </a:lnTo>
                  <a:cubicBezTo>
                    <a:pt x="20660" y="13768"/>
                    <a:pt x="20660" y="13721"/>
                    <a:pt x="20605" y="13690"/>
                  </a:cubicBezTo>
                  <a:lnTo>
                    <a:pt x="19243" y="12905"/>
                  </a:lnTo>
                  <a:cubicBezTo>
                    <a:pt x="19216" y="12889"/>
                    <a:pt x="19180" y="12880"/>
                    <a:pt x="19144" y="12880"/>
                  </a:cubicBezTo>
                  <a:close/>
                  <a:moveTo>
                    <a:pt x="32662" y="11805"/>
                  </a:moveTo>
                  <a:cubicBezTo>
                    <a:pt x="32630" y="11805"/>
                    <a:pt x="32598" y="11812"/>
                    <a:pt x="32574" y="11826"/>
                  </a:cubicBezTo>
                  <a:lnTo>
                    <a:pt x="29137" y="13809"/>
                  </a:lnTo>
                  <a:cubicBezTo>
                    <a:pt x="29086" y="13841"/>
                    <a:pt x="29089" y="13888"/>
                    <a:pt x="29144" y="13918"/>
                  </a:cubicBezTo>
                  <a:lnTo>
                    <a:pt x="30502" y="14704"/>
                  </a:lnTo>
                  <a:cubicBezTo>
                    <a:pt x="30531" y="14720"/>
                    <a:pt x="30568" y="14728"/>
                    <a:pt x="30605" y="14728"/>
                  </a:cubicBezTo>
                  <a:cubicBezTo>
                    <a:pt x="30637" y="14728"/>
                    <a:pt x="30669" y="14721"/>
                    <a:pt x="30694" y="14707"/>
                  </a:cubicBezTo>
                  <a:lnTo>
                    <a:pt x="34131" y="12724"/>
                  </a:lnTo>
                  <a:cubicBezTo>
                    <a:pt x="34178" y="12694"/>
                    <a:pt x="34178" y="12645"/>
                    <a:pt x="34123" y="12615"/>
                  </a:cubicBezTo>
                  <a:lnTo>
                    <a:pt x="32762" y="11830"/>
                  </a:lnTo>
                  <a:cubicBezTo>
                    <a:pt x="32735" y="11814"/>
                    <a:pt x="32698" y="11805"/>
                    <a:pt x="32662" y="11805"/>
                  </a:cubicBezTo>
                  <a:close/>
                  <a:moveTo>
                    <a:pt x="34605" y="12927"/>
                  </a:moveTo>
                  <a:cubicBezTo>
                    <a:pt x="34573" y="12927"/>
                    <a:pt x="34542" y="12933"/>
                    <a:pt x="34520" y="12946"/>
                  </a:cubicBezTo>
                  <a:lnTo>
                    <a:pt x="32707" y="13994"/>
                  </a:lnTo>
                  <a:cubicBezTo>
                    <a:pt x="32660" y="14021"/>
                    <a:pt x="32663" y="14069"/>
                    <a:pt x="32714" y="14099"/>
                  </a:cubicBezTo>
                  <a:lnTo>
                    <a:pt x="34076" y="14885"/>
                  </a:lnTo>
                  <a:cubicBezTo>
                    <a:pt x="34105" y="14901"/>
                    <a:pt x="34141" y="14909"/>
                    <a:pt x="34177" y="14909"/>
                  </a:cubicBezTo>
                  <a:cubicBezTo>
                    <a:pt x="34208" y="14909"/>
                    <a:pt x="34239" y="14903"/>
                    <a:pt x="34263" y="14888"/>
                  </a:cubicBezTo>
                  <a:lnTo>
                    <a:pt x="36072" y="13844"/>
                  </a:lnTo>
                  <a:cubicBezTo>
                    <a:pt x="36124" y="13816"/>
                    <a:pt x="36120" y="13768"/>
                    <a:pt x="36065" y="13738"/>
                  </a:cubicBezTo>
                  <a:lnTo>
                    <a:pt x="34707" y="12953"/>
                  </a:lnTo>
                  <a:cubicBezTo>
                    <a:pt x="34678" y="12935"/>
                    <a:pt x="34641" y="12927"/>
                    <a:pt x="34605" y="12927"/>
                  </a:cubicBezTo>
                  <a:close/>
                  <a:moveTo>
                    <a:pt x="13397" y="13475"/>
                  </a:moveTo>
                  <a:cubicBezTo>
                    <a:pt x="13365" y="13475"/>
                    <a:pt x="13333" y="13482"/>
                    <a:pt x="13308" y="13496"/>
                  </a:cubicBezTo>
                  <a:lnTo>
                    <a:pt x="12133" y="14175"/>
                  </a:lnTo>
                  <a:cubicBezTo>
                    <a:pt x="12083" y="14205"/>
                    <a:pt x="12086" y="14253"/>
                    <a:pt x="12141" y="14284"/>
                  </a:cubicBezTo>
                  <a:lnTo>
                    <a:pt x="13499" y="15069"/>
                  </a:lnTo>
                  <a:cubicBezTo>
                    <a:pt x="13528" y="15085"/>
                    <a:pt x="13564" y="15094"/>
                    <a:pt x="13600" y="15094"/>
                  </a:cubicBezTo>
                  <a:cubicBezTo>
                    <a:pt x="13631" y="15094"/>
                    <a:pt x="13662" y="15087"/>
                    <a:pt x="13686" y="15072"/>
                  </a:cubicBezTo>
                  <a:lnTo>
                    <a:pt x="14864" y="14393"/>
                  </a:lnTo>
                  <a:cubicBezTo>
                    <a:pt x="14912" y="14366"/>
                    <a:pt x="14909" y="14318"/>
                    <a:pt x="14857" y="14284"/>
                  </a:cubicBezTo>
                  <a:lnTo>
                    <a:pt x="13496" y="13499"/>
                  </a:lnTo>
                  <a:cubicBezTo>
                    <a:pt x="13467" y="13483"/>
                    <a:pt x="13432" y="13475"/>
                    <a:pt x="13397" y="13475"/>
                  </a:cubicBezTo>
                  <a:close/>
                  <a:moveTo>
                    <a:pt x="25834" y="13505"/>
                  </a:moveTo>
                  <a:cubicBezTo>
                    <a:pt x="25802" y="13505"/>
                    <a:pt x="25771" y="13512"/>
                    <a:pt x="25748" y="13526"/>
                  </a:cubicBezTo>
                  <a:lnTo>
                    <a:pt x="24571" y="14205"/>
                  </a:lnTo>
                  <a:cubicBezTo>
                    <a:pt x="24519" y="14233"/>
                    <a:pt x="24522" y="14280"/>
                    <a:pt x="24577" y="14312"/>
                  </a:cubicBezTo>
                  <a:lnTo>
                    <a:pt x="25935" y="15096"/>
                  </a:lnTo>
                  <a:cubicBezTo>
                    <a:pt x="25965" y="15112"/>
                    <a:pt x="26002" y="15121"/>
                    <a:pt x="26038" y="15121"/>
                  </a:cubicBezTo>
                  <a:cubicBezTo>
                    <a:pt x="26070" y="15121"/>
                    <a:pt x="26101" y="15114"/>
                    <a:pt x="26124" y="15100"/>
                  </a:cubicBezTo>
                  <a:lnTo>
                    <a:pt x="27301" y="14420"/>
                  </a:lnTo>
                  <a:cubicBezTo>
                    <a:pt x="27353" y="14393"/>
                    <a:pt x="27348" y="14345"/>
                    <a:pt x="27294" y="14315"/>
                  </a:cubicBezTo>
                  <a:lnTo>
                    <a:pt x="25935" y="13529"/>
                  </a:lnTo>
                  <a:cubicBezTo>
                    <a:pt x="25907" y="13513"/>
                    <a:pt x="25870" y="13505"/>
                    <a:pt x="25834" y="13505"/>
                  </a:cubicBezTo>
                  <a:close/>
                  <a:moveTo>
                    <a:pt x="21722" y="13636"/>
                  </a:moveTo>
                  <a:cubicBezTo>
                    <a:pt x="21689" y="13636"/>
                    <a:pt x="21657" y="13643"/>
                    <a:pt x="21632" y="13656"/>
                  </a:cubicBezTo>
                  <a:lnTo>
                    <a:pt x="20458" y="14335"/>
                  </a:lnTo>
                  <a:cubicBezTo>
                    <a:pt x="20406" y="14366"/>
                    <a:pt x="20411" y="14414"/>
                    <a:pt x="20465" y="14444"/>
                  </a:cubicBezTo>
                  <a:lnTo>
                    <a:pt x="21823" y="15229"/>
                  </a:lnTo>
                  <a:cubicBezTo>
                    <a:pt x="21852" y="15245"/>
                    <a:pt x="21889" y="15254"/>
                    <a:pt x="21924" y="15254"/>
                  </a:cubicBezTo>
                  <a:cubicBezTo>
                    <a:pt x="21956" y="15254"/>
                    <a:pt x="21987" y="15247"/>
                    <a:pt x="22011" y="15233"/>
                  </a:cubicBezTo>
                  <a:lnTo>
                    <a:pt x="23188" y="14553"/>
                  </a:lnTo>
                  <a:cubicBezTo>
                    <a:pt x="23236" y="14526"/>
                    <a:pt x="23232" y="14479"/>
                    <a:pt x="23182" y="14444"/>
                  </a:cubicBezTo>
                  <a:lnTo>
                    <a:pt x="21819" y="13660"/>
                  </a:lnTo>
                  <a:cubicBezTo>
                    <a:pt x="21792" y="13644"/>
                    <a:pt x="21756" y="13636"/>
                    <a:pt x="21722" y="13636"/>
                  </a:cubicBezTo>
                  <a:close/>
                  <a:moveTo>
                    <a:pt x="17421" y="13873"/>
                  </a:moveTo>
                  <a:cubicBezTo>
                    <a:pt x="17390" y="13873"/>
                    <a:pt x="17361" y="13879"/>
                    <a:pt x="17339" y="13891"/>
                  </a:cubicBezTo>
                  <a:lnTo>
                    <a:pt x="16161" y="14570"/>
                  </a:lnTo>
                  <a:cubicBezTo>
                    <a:pt x="16110" y="14601"/>
                    <a:pt x="16113" y="14649"/>
                    <a:pt x="16167" y="14680"/>
                  </a:cubicBezTo>
                  <a:lnTo>
                    <a:pt x="17526" y="15465"/>
                  </a:lnTo>
                  <a:cubicBezTo>
                    <a:pt x="17555" y="15481"/>
                    <a:pt x="17593" y="15490"/>
                    <a:pt x="17629" y="15490"/>
                  </a:cubicBezTo>
                  <a:cubicBezTo>
                    <a:pt x="17661" y="15490"/>
                    <a:pt x="17692" y="15483"/>
                    <a:pt x="17714" y="15468"/>
                  </a:cubicBezTo>
                  <a:lnTo>
                    <a:pt x="18891" y="14789"/>
                  </a:lnTo>
                  <a:cubicBezTo>
                    <a:pt x="18943" y="14762"/>
                    <a:pt x="18939" y="14714"/>
                    <a:pt x="18885" y="14683"/>
                  </a:cubicBezTo>
                  <a:lnTo>
                    <a:pt x="17526" y="13898"/>
                  </a:lnTo>
                  <a:cubicBezTo>
                    <a:pt x="17497" y="13881"/>
                    <a:pt x="17458" y="13873"/>
                    <a:pt x="17421" y="13873"/>
                  </a:cubicBezTo>
                  <a:close/>
                  <a:moveTo>
                    <a:pt x="28684" y="14103"/>
                  </a:moveTo>
                  <a:cubicBezTo>
                    <a:pt x="28651" y="14103"/>
                    <a:pt x="28619" y="14110"/>
                    <a:pt x="28594" y="14123"/>
                  </a:cubicBezTo>
                  <a:lnTo>
                    <a:pt x="27417" y="14803"/>
                  </a:lnTo>
                  <a:cubicBezTo>
                    <a:pt x="27369" y="14833"/>
                    <a:pt x="27373" y="14881"/>
                    <a:pt x="27424" y="14912"/>
                  </a:cubicBezTo>
                  <a:lnTo>
                    <a:pt x="28786" y="15697"/>
                  </a:lnTo>
                  <a:cubicBezTo>
                    <a:pt x="28814" y="15713"/>
                    <a:pt x="28851" y="15722"/>
                    <a:pt x="28886" y="15722"/>
                  </a:cubicBezTo>
                  <a:cubicBezTo>
                    <a:pt x="28918" y="15722"/>
                    <a:pt x="28949" y="15715"/>
                    <a:pt x="28974" y="15700"/>
                  </a:cubicBezTo>
                  <a:lnTo>
                    <a:pt x="30147" y="15021"/>
                  </a:lnTo>
                  <a:cubicBezTo>
                    <a:pt x="30199" y="14994"/>
                    <a:pt x="30195" y="14942"/>
                    <a:pt x="30141" y="14912"/>
                  </a:cubicBezTo>
                  <a:lnTo>
                    <a:pt x="28782" y="14127"/>
                  </a:lnTo>
                  <a:cubicBezTo>
                    <a:pt x="28754" y="14111"/>
                    <a:pt x="28718" y="14103"/>
                    <a:pt x="28684" y="14103"/>
                  </a:cubicBezTo>
                  <a:close/>
                  <a:moveTo>
                    <a:pt x="32255" y="14284"/>
                  </a:moveTo>
                  <a:cubicBezTo>
                    <a:pt x="32222" y="14284"/>
                    <a:pt x="32190" y="14291"/>
                    <a:pt x="32165" y="14304"/>
                  </a:cubicBezTo>
                  <a:lnTo>
                    <a:pt x="30717" y="15140"/>
                  </a:lnTo>
                  <a:cubicBezTo>
                    <a:pt x="30670" y="15172"/>
                    <a:pt x="30673" y="15219"/>
                    <a:pt x="30724" y="15249"/>
                  </a:cubicBezTo>
                  <a:lnTo>
                    <a:pt x="32086" y="16035"/>
                  </a:lnTo>
                  <a:cubicBezTo>
                    <a:pt x="32113" y="16051"/>
                    <a:pt x="32149" y="16059"/>
                    <a:pt x="32185" y="16059"/>
                  </a:cubicBezTo>
                  <a:cubicBezTo>
                    <a:pt x="32217" y="16059"/>
                    <a:pt x="32249" y="16053"/>
                    <a:pt x="32274" y="16038"/>
                  </a:cubicBezTo>
                  <a:lnTo>
                    <a:pt x="33721" y="15202"/>
                  </a:lnTo>
                  <a:cubicBezTo>
                    <a:pt x="33772" y="15175"/>
                    <a:pt x="33769" y="15127"/>
                    <a:pt x="33714" y="15096"/>
                  </a:cubicBezTo>
                  <a:lnTo>
                    <a:pt x="32352" y="14307"/>
                  </a:lnTo>
                  <a:cubicBezTo>
                    <a:pt x="32326" y="14292"/>
                    <a:pt x="32290" y="14284"/>
                    <a:pt x="32255" y="14284"/>
                  </a:cubicBezTo>
                  <a:close/>
                  <a:moveTo>
                    <a:pt x="11679" y="14469"/>
                  </a:moveTo>
                  <a:cubicBezTo>
                    <a:pt x="11646" y="14469"/>
                    <a:pt x="11614" y="14475"/>
                    <a:pt x="11591" y="14488"/>
                  </a:cubicBezTo>
                  <a:lnTo>
                    <a:pt x="10413" y="15168"/>
                  </a:lnTo>
                  <a:cubicBezTo>
                    <a:pt x="10362" y="15195"/>
                    <a:pt x="10366" y="15246"/>
                    <a:pt x="10421" y="15277"/>
                  </a:cubicBezTo>
                  <a:lnTo>
                    <a:pt x="11779" y="16062"/>
                  </a:lnTo>
                  <a:cubicBezTo>
                    <a:pt x="11807" y="16078"/>
                    <a:pt x="11843" y="16086"/>
                    <a:pt x="11878" y="16086"/>
                  </a:cubicBezTo>
                  <a:cubicBezTo>
                    <a:pt x="11911" y="16086"/>
                    <a:pt x="11943" y="16079"/>
                    <a:pt x="11966" y="16065"/>
                  </a:cubicBezTo>
                  <a:lnTo>
                    <a:pt x="13144" y="15386"/>
                  </a:lnTo>
                  <a:cubicBezTo>
                    <a:pt x="13195" y="15359"/>
                    <a:pt x="13192" y="15308"/>
                    <a:pt x="13137" y="15277"/>
                  </a:cubicBezTo>
                  <a:lnTo>
                    <a:pt x="11779" y="14492"/>
                  </a:lnTo>
                  <a:cubicBezTo>
                    <a:pt x="11750" y="14476"/>
                    <a:pt x="11714" y="14469"/>
                    <a:pt x="11679" y="14469"/>
                  </a:cubicBezTo>
                  <a:close/>
                  <a:moveTo>
                    <a:pt x="24118" y="14496"/>
                  </a:moveTo>
                  <a:cubicBezTo>
                    <a:pt x="24085" y="14496"/>
                    <a:pt x="24053" y="14503"/>
                    <a:pt x="24028" y="14516"/>
                  </a:cubicBezTo>
                  <a:lnTo>
                    <a:pt x="22851" y="15195"/>
                  </a:lnTo>
                  <a:cubicBezTo>
                    <a:pt x="22802" y="15226"/>
                    <a:pt x="22806" y="15274"/>
                    <a:pt x="22857" y="15304"/>
                  </a:cubicBezTo>
                  <a:lnTo>
                    <a:pt x="24219" y="16089"/>
                  </a:lnTo>
                  <a:cubicBezTo>
                    <a:pt x="24248" y="16106"/>
                    <a:pt x="24285" y="16114"/>
                    <a:pt x="24320" y="16114"/>
                  </a:cubicBezTo>
                  <a:cubicBezTo>
                    <a:pt x="24352" y="16114"/>
                    <a:pt x="24383" y="16107"/>
                    <a:pt x="24407" y="16093"/>
                  </a:cubicBezTo>
                  <a:lnTo>
                    <a:pt x="25581" y="15413"/>
                  </a:lnTo>
                  <a:cubicBezTo>
                    <a:pt x="25632" y="15386"/>
                    <a:pt x="25628" y="15339"/>
                    <a:pt x="25574" y="15308"/>
                  </a:cubicBezTo>
                  <a:lnTo>
                    <a:pt x="24215" y="14520"/>
                  </a:lnTo>
                  <a:cubicBezTo>
                    <a:pt x="24188" y="14504"/>
                    <a:pt x="24152" y="14496"/>
                    <a:pt x="24118" y="14496"/>
                  </a:cubicBezTo>
                  <a:close/>
                  <a:moveTo>
                    <a:pt x="20003" y="14629"/>
                  </a:moveTo>
                  <a:cubicBezTo>
                    <a:pt x="19971" y="14629"/>
                    <a:pt x="19938" y="14636"/>
                    <a:pt x="19915" y="14649"/>
                  </a:cubicBezTo>
                  <a:lnTo>
                    <a:pt x="18738" y="15328"/>
                  </a:lnTo>
                  <a:cubicBezTo>
                    <a:pt x="18686" y="15356"/>
                    <a:pt x="18690" y="15407"/>
                    <a:pt x="18744" y="15438"/>
                  </a:cubicBezTo>
                  <a:lnTo>
                    <a:pt x="20103" y="16223"/>
                  </a:lnTo>
                  <a:cubicBezTo>
                    <a:pt x="20131" y="16238"/>
                    <a:pt x="20167" y="16246"/>
                    <a:pt x="20202" y="16246"/>
                  </a:cubicBezTo>
                  <a:cubicBezTo>
                    <a:pt x="20235" y="16246"/>
                    <a:pt x="20267" y="16239"/>
                    <a:pt x="20291" y="16226"/>
                  </a:cubicBezTo>
                  <a:lnTo>
                    <a:pt x="21468" y="15547"/>
                  </a:lnTo>
                  <a:cubicBezTo>
                    <a:pt x="21520" y="15516"/>
                    <a:pt x="21516" y="15468"/>
                    <a:pt x="21461" y="15438"/>
                  </a:cubicBezTo>
                  <a:lnTo>
                    <a:pt x="20099" y="14652"/>
                  </a:lnTo>
                  <a:cubicBezTo>
                    <a:pt x="20073" y="14637"/>
                    <a:pt x="20038" y="14629"/>
                    <a:pt x="20003" y="14629"/>
                  </a:cubicBezTo>
                  <a:close/>
                  <a:moveTo>
                    <a:pt x="15708" y="14864"/>
                  </a:moveTo>
                  <a:cubicBezTo>
                    <a:pt x="15675" y="14864"/>
                    <a:pt x="15643" y="14871"/>
                    <a:pt x="15619" y="14885"/>
                  </a:cubicBezTo>
                  <a:lnTo>
                    <a:pt x="14441" y="15564"/>
                  </a:lnTo>
                  <a:cubicBezTo>
                    <a:pt x="14393" y="15594"/>
                    <a:pt x="14397" y="15643"/>
                    <a:pt x="14447" y="15673"/>
                  </a:cubicBezTo>
                  <a:lnTo>
                    <a:pt x="15810" y="16458"/>
                  </a:lnTo>
                  <a:cubicBezTo>
                    <a:pt x="15839" y="16474"/>
                    <a:pt x="15875" y="16483"/>
                    <a:pt x="15911" y="16483"/>
                  </a:cubicBezTo>
                  <a:cubicBezTo>
                    <a:pt x="15942" y="16483"/>
                    <a:pt x="15973" y="16476"/>
                    <a:pt x="15997" y="16462"/>
                  </a:cubicBezTo>
                  <a:lnTo>
                    <a:pt x="17171" y="15782"/>
                  </a:lnTo>
                  <a:cubicBezTo>
                    <a:pt x="17223" y="15755"/>
                    <a:pt x="17219" y="15707"/>
                    <a:pt x="17164" y="15673"/>
                  </a:cubicBezTo>
                  <a:lnTo>
                    <a:pt x="15806" y="14888"/>
                  </a:lnTo>
                  <a:cubicBezTo>
                    <a:pt x="15778" y="14872"/>
                    <a:pt x="15743" y="14864"/>
                    <a:pt x="15708" y="14864"/>
                  </a:cubicBezTo>
                  <a:close/>
                  <a:moveTo>
                    <a:pt x="26965" y="15097"/>
                  </a:moveTo>
                  <a:cubicBezTo>
                    <a:pt x="26932" y="15097"/>
                    <a:pt x="26899" y="15104"/>
                    <a:pt x="26874" y="15117"/>
                  </a:cubicBezTo>
                  <a:lnTo>
                    <a:pt x="25700" y="15796"/>
                  </a:lnTo>
                  <a:cubicBezTo>
                    <a:pt x="25649" y="15823"/>
                    <a:pt x="25653" y="15874"/>
                    <a:pt x="25707" y="15905"/>
                  </a:cubicBezTo>
                  <a:lnTo>
                    <a:pt x="27066" y="16690"/>
                  </a:lnTo>
                  <a:cubicBezTo>
                    <a:pt x="27094" y="16706"/>
                    <a:pt x="27129" y="16713"/>
                    <a:pt x="27163" y="16713"/>
                  </a:cubicBezTo>
                  <a:cubicBezTo>
                    <a:pt x="27196" y="16713"/>
                    <a:pt x="27228" y="16707"/>
                    <a:pt x="27253" y="16694"/>
                  </a:cubicBezTo>
                  <a:lnTo>
                    <a:pt x="28430" y="16014"/>
                  </a:lnTo>
                  <a:cubicBezTo>
                    <a:pt x="28479" y="15983"/>
                    <a:pt x="28475" y="15936"/>
                    <a:pt x="28424" y="15905"/>
                  </a:cubicBezTo>
                  <a:lnTo>
                    <a:pt x="27062" y="15120"/>
                  </a:lnTo>
                  <a:cubicBezTo>
                    <a:pt x="27036" y="15104"/>
                    <a:pt x="27000" y="15097"/>
                    <a:pt x="26965" y="15097"/>
                  </a:cubicBezTo>
                  <a:close/>
                  <a:moveTo>
                    <a:pt x="22399" y="15489"/>
                  </a:moveTo>
                  <a:cubicBezTo>
                    <a:pt x="22366" y="15489"/>
                    <a:pt x="22333" y="15496"/>
                    <a:pt x="22308" y="15509"/>
                  </a:cubicBezTo>
                  <a:lnTo>
                    <a:pt x="21134" y="16188"/>
                  </a:lnTo>
                  <a:cubicBezTo>
                    <a:pt x="21082" y="16219"/>
                    <a:pt x="21086" y="16267"/>
                    <a:pt x="21140" y="16298"/>
                  </a:cubicBezTo>
                  <a:lnTo>
                    <a:pt x="22499" y="17083"/>
                  </a:lnTo>
                  <a:cubicBezTo>
                    <a:pt x="22528" y="17099"/>
                    <a:pt x="22564" y="17107"/>
                    <a:pt x="22600" y="17107"/>
                  </a:cubicBezTo>
                  <a:cubicBezTo>
                    <a:pt x="22632" y="17107"/>
                    <a:pt x="22663" y="17101"/>
                    <a:pt x="22687" y="17086"/>
                  </a:cubicBezTo>
                  <a:lnTo>
                    <a:pt x="23864" y="16407"/>
                  </a:lnTo>
                  <a:cubicBezTo>
                    <a:pt x="23912" y="16380"/>
                    <a:pt x="23912" y="16328"/>
                    <a:pt x="23857" y="16298"/>
                  </a:cubicBezTo>
                  <a:lnTo>
                    <a:pt x="22495" y="15512"/>
                  </a:lnTo>
                  <a:cubicBezTo>
                    <a:pt x="22469" y="15497"/>
                    <a:pt x="22434" y="15489"/>
                    <a:pt x="22399" y="15489"/>
                  </a:cubicBezTo>
                  <a:close/>
                  <a:moveTo>
                    <a:pt x="30265" y="15434"/>
                  </a:moveTo>
                  <a:cubicBezTo>
                    <a:pt x="30232" y="15434"/>
                    <a:pt x="30199" y="15441"/>
                    <a:pt x="30174" y="15454"/>
                  </a:cubicBezTo>
                  <a:lnTo>
                    <a:pt x="28728" y="16291"/>
                  </a:lnTo>
                  <a:cubicBezTo>
                    <a:pt x="28676" y="16318"/>
                    <a:pt x="28680" y="16369"/>
                    <a:pt x="28734" y="16400"/>
                  </a:cubicBezTo>
                  <a:lnTo>
                    <a:pt x="30097" y="17185"/>
                  </a:lnTo>
                  <a:cubicBezTo>
                    <a:pt x="30123" y="17201"/>
                    <a:pt x="30158" y="17208"/>
                    <a:pt x="30193" y="17208"/>
                  </a:cubicBezTo>
                  <a:cubicBezTo>
                    <a:pt x="30226" y="17208"/>
                    <a:pt x="30259" y="17201"/>
                    <a:pt x="30284" y="17188"/>
                  </a:cubicBezTo>
                  <a:lnTo>
                    <a:pt x="31731" y="16352"/>
                  </a:lnTo>
                  <a:cubicBezTo>
                    <a:pt x="31779" y="16325"/>
                    <a:pt x="31776" y="16273"/>
                    <a:pt x="31724" y="16243"/>
                  </a:cubicBezTo>
                  <a:lnTo>
                    <a:pt x="30363" y="15458"/>
                  </a:lnTo>
                  <a:cubicBezTo>
                    <a:pt x="30336" y="15442"/>
                    <a:pt x="30300" y="15434"/>
                    <a:pt x="30265" y="15434"/>
                  </a:cubicBezTo>
                  <a:close/>
                  <a:moveTo>
                    <a:pt x="18281" y="15621"/>
                  </a:moveTo>
                  <a:cubicBezTo>
                    <a:pt x="18249" y="15621"/>
                    <a:pt x="18218" y="15628"/>
                    <a:pt x="18195" y="15643"/>
                  </a:cubicBezTo>
                  <a:lnTo>
                    <a:pt x="17018" y="16322"/>
                  </a:lnTo>
                  <a:cubicBezTo>
                    <a:pt x="16970" y="16349"/>
                    <a:pt x="16970" y="16396"/>
                    <a:pt x="17024" y="16431"/>
                  </a:cubicBezTo>
                  <a:lnTo>
                    <a:pt x="18386" y="17215"/>
                  </a:lnTo>
                  <a:cubicBezTo>
                    <a:pt x="18413" y="17231"/>
                    <a:pt x="18448" y="17239"/>
                    <a:pt x="18484" y="17239"/>
                  </a:cubicBezTo>
                  <a:cubicBezTo>
                    <a:pt x="18516" y="17239"/>
                    <a:pt x="18549" y="17232"/>
                    <a:pt x="18574" y="17219"/>
                  </a:cubicBezTo>
                  <a:lnTo>
                    <a:pt x="19748" y="16540"/>
                  </a:lnTo>
                  <a:cubicBezTo>
                    <a:pt x="19799" y="16509"/>
                    <a:pt x="19796" y="16462"/>
                    <a:pt x="19741" y="16431"/>
                  </a:cubicBezTo>
                  <a:lnTo>
                    <a:pt x="18383" y="15646"/>
                  </a:lnTo>
                  <a:cubicBezTo>
                    <a:pt x="18354" y="15629"/>
                    <a:pt x="18317" y="15621"/>
                    <a:pt x="18281" y="15621"/>
                  </a:cubicBezTo>
                  <a:close/>
                  <a:moveTo>
                    <a:pt x="13989" y="15858"/>
                  </a:moveTo>
                  <a:cubicBezTo>
                    <a:pt x="13956" y="15858"/>
                    <a:pt x="13923" y="15865"/>
                    <a:pt x="13899" y="15878"/>
                  </a:cubicBezTo>
                  <a:lnTo>
                    <a:pt x="12724" y="16557"/>
                  </a:lnTo>
                  <a:cubicBezTo>
                    <a:pt x="12673" y="16585"/>
                    <a:pt x="12676" y="16635"/>
                    <a:pt x="12731" y="16666"/>
                  </a:cubicBezTo>
                  <a:lnTo>
                    <a:pt x="14089" y="17451"/>
                  </a:lnTo>
                  <a:cubicBezTo>
                    <a:pt x="14118" y="17467"/>
                    <a:pt x="14153" y="17474"/>
                    <a:pt x="14188" y="17474"/>
                  </a:cubicBezTo>
                  <a:cubicBezTo>
                    <a:pt x="14220" y="17474"/>
                    <a:pt x="14252" y="17468"/>
                    <a:pt x="14277" y="17454"/>
                  </a:cubicBezTo>
                  <a:lnTo>
                    <a:pt x="15455" y="16775"/>
                  </a:lnTo>
                  <a:cubicBezTo>
                    <a:pt x="15502" y="16748"/>
                    <a:pt x="15502" y="16697"/>
                    <a:pt x="15447" y="16666"/>
                  </a:cubicBezTo>
                  <a:lnTo>
                    <a:pt x="14086" y="15881"/>
                  </a:lnTo>
                  <a:cubicBezTo>
                    <a:pt x="14060" y="15865"/>
                    <a:pt x="14024" y="15858"/>
                    <a:pt x="13989" y="15858"/>
                  </a:cubicBezTo>
                  <a:close/>
                  <a:moveTo>
                    <a:pt x="9212" y="15892"/>
                  </a:moveTo>
                  <a:cubicBezTo>
                    <a:pt x="9179" y="15892"/>
                    <a:pt x="9147" y="15899"/>
                    <a:pt x="9123" y="15912"/>
                  </a:cubicBezTo>
                  <a:lnTo>
                    <a:pt x="7946" y="16591"/>
                  </a:lnTo>
                  <a:cubicBezTo>
                    <a:pt x="7894" y="16621"/>
                    <a:pt x="7899" y="16670"/>
                    <a:pt x="7953" y="16700"/>
                  </a:cubicBezTo>
                  <a:lnTo>
                    <a:pt x="9315" y="17486"/>
                  </a:lnTo>
                  <a:cubicBezTo>
                    <a:pt x="9342" y="17502"/>
                    <a:pt x="9378" y="17510"/>
                    <a:pt x="9414" y="17510"/>
                  </a:cubicBezTo>
                  <a:cubicBezTo>
                    <a:pt x="9446" y="17510"/>
                    <a:pt x="9478" y="17503"/>
                    <a:pt x="9502" y="17489"/>
                  </a:cubicBezTo>
                  <a:lnTo>
                    <a:pt x="10676" y="16810"/>
                  </a:lnTo>
                  <a:cubicBezTo>
                    <a:pt x="10728" y="16782"/>
                    <a:pt x="10724" y="16734"/>
                    <a:pt x="10670" y="16703"/>
                  </a:cubicBezTo>
                  <a:lnTo>
                    <a:pt x="9311" y="15915"/>
                  </a:lnTo>
                  <a:cubicBezTo>
                    <a:pt x="9283" y="15899"/>
                    <a:pt x="9247" y="15892"/>
                    <a:pt x="9212" y="15892"/>
                  </a:cubicBezTo>
                  <a:close/>
                  <a:moveTo>
                    <a:pt x="25243" y="16088"/>
                  </a:moveTo>
                  <a:cubicBezTo>
                    <a:pt x="25211" y="16088"/>
                    <a:pt x="25180" y="16095"/>
                    <a:pt x="25157" y="16109"/>
                  </a:cubicBezTo>
                  <a:lnTo>
                    <a:pt x="23980" y="16789"/>
                  </a:lnTo>
                  <a:cubicBezTo>
                    <a:pt x="23929" y="16816"/>
                    <a:pt x="23933" y="16864"/>
                    <a:pt x="23987" y="16895"/>
                  </a:cubicBezTo>
                  <a:lnTo>
                    <a:pt x="25346" y="17683"/>
                  </a:lnTo>
                  <a:cubicBezTo>
                    <a:pt x="25373" y="17699"/>
                    <a:pt x="25409" y="17707"/>
                    <a:pt x="25444" y="17707"/>
                  </a:cubicBezTo>
                  <a:cubicBezTo>
                    <a:pt x="25478" y="17707"/>
                    <a:pt x="25510" y="17700"/>
                    <a:pt x="25533" y="17686"/>
                  </a:cubicBezTo>
                  <a:lnTo>
                    <a:pt x="26710" y="17007"/>
                  </a:lnTo>
                  <a:cubicBezTo>
                    <a:pt x="26762" y="16977"/>
                    <a:pt x="26759" y="16929"/>
                    <a:pt x="26704" y="16898"/>
                  </a:cubicBezTo>
                  <a:lnTo>
                    <a:pt x="25346" y="16114"/>
                  </a:lnTo>
                  <a:cubicBezTo>
                    <a:pt x="25317" y="16097"/>
                    <a:pt x="25279" y="16088"/>
                    <a:pt x="25243" y="16088"/>
                  </a:cubicBezTo>
                  <a:close/>
                  <a:moveTo>
                    <a:pt x="20677" y="16481"/>
                  </a:moveTo>
                  <a:cubicBezTo>
                    <a:pt x="20645" y="16481"/>
                    <a:pt x="20614" y="16488"/>
                    <a:pt x="20591" y="16503"/>
                  </a:cubicBezTo>
                  <a:lnTo>
                    <a:pt x="19414" y="17182"/>
                  </a:lnTo>
                  <a:cubicBezTo>
                    <a:pt x="19362" y="17209"/>
                    <a:pt x="19366" y="17260"/>
                    <a:pt x="19420" y="17291"/>
                  </a:cubicBezTo>
                  <a:lnTo>
                    <a:pt x="20779" y="18075"/>
                  </a:lnTo>
                  <a:cubicBezTo>
                    <a:pt x="20807" y="18091"/>
                    <a:pt x="20843" y="18099"/>
                    <a:pt x="20879" y="18099"/>
                  </a:cubicBezTo>
                  <a:cubicBezTo>
                    <a:pt x="20912" y="18099"/>
                    <a:pt x="20943" y="18093"/>
                    <a:pt x="20967" y="18079"/>
                  </a:cubicBezTo>
                  <a:lnTo>
                    <a:pt x="22144" y="17400"/>
                  </a:lnTo>
                  <a:cubicBezTo>
                    <a:pt x="22195" y="17369"/>
                    <a:pt x="22192" y="17322"/>
                    <a:pt x="22137" y="17291"/>
                  </a:cubicBezTo>
                  <a:lnTo>
                    <a:pt x="20779" y="16506"/>
                  </a:lnTo>
                  <a:cubicBezTo>
                    <a:pt x="20750" y="16490"/>
                    <a:pt x="20713" y="16481"/>
                    <a:pt x="20677" y="16481"/>
                  </a:cubicBezTo>
                  <a:close/>
                  <a:moveTo>
                    <a:pt x="16562" y="16614"/>
                  </a:moveTo>
                  <a:cubicBezTo>
                    <a:pt x="16530" y="16614"/>
                    <a:pt x="16499" y="16621"/>
                    <a:pt x="16475" y="16635"/>
                  </a:cubicBezTo>
                  <a:lnTo>
                    <a:pt x="15301" y="17314"/>
                  </a:lnTo>
                  <a:cubicBezTo>
                    <a:pt x="15250" y="17342"/>
                    <a:pt x="15253" y="17390"/>
                    <a:pt x="15304" y="17420"/>
                  </a:cubicBezTo>
                  <a:lnTo>
                    <a:pt x="16666" y="18206"/>
                  </a:lnTo>
                  <a:cubicBezTo>
                    <a:pt x="16695" y="18222"/>
                    <a:pt x="16731" y="18230"/>
                    <a:pt x="16766" y="18230"/>
                  </a:cubicBezTo>
                  <a:cubicBezTo>
                    <a:pt x="16798" y="18230"/>
                    <a:pt x="16830" y="18223"/>
                    <a:pt x="16854" y="18209"/>
                  </a:cubicBezTo>
                  <a:lnTo>
                    <a:pt x="18031" y="17533"/>
                  </a:lnTo>
                  <a:cubicBezTo>
                    <a:pt x="18079" y="17502"/>
                    <a:pt x="18076" y="17454"/>
                    <a:pt x="18024" y="17424"/>
                  </a:cubicBezTo>
                  <a:lnTo>
                    <a:pt x="16663" y="16639"/>
                  </a:lnTo>
                  <a:cubicBezTo>
                    <a:pt x="16634" y="16623"/>
                    <a:pt x="16598" y="16614"/>
                    <a:pt x="16562" y="16614"/>
                  </a:cubicBezTo>
                  <a:close/>
                  <a:moveTo>
                    <a:pt x="28272" y="16583"/>
                  </a:moveTo>
                  <a:cubicBezTo>
                    <a:pt x="28240" y="16583"/>
                    <a:pt x="28209" y="16590"/>
                    <a:pt x="28185" y="16605"/>
                  </a:cubicBezTo>
                  <a:lnTo>
                    <a:pt x="26738" y="17441"/>
                  </a:lnTo>
                  <a:cubicBezTo>
                    <a:pt x="26687" y="17468"/>
                    <a:pt x="26690" y="17516"/>
                    <a:pt x="26745" y="17547"/>
                  </a:cubicBezTo>
                  <a:lnTo>
                    <a:pt x="28103" y="18332"/>
                  </a:lnTo>
                  <a:cubicBezTo>
                    <a:pt x="28132" y="18350"/>
                    <a:pt x="28169" y="18358"/>
                    <a:pt x="28205" y="18358"/>
                  </a:cubicBezTo>
                  <a:cubicBezTo>
                    <a:pt x="28237" y="18358"/>
                    <a:pt x="28268" y="18351"/>
                    <a:pt x="28290" y="18338"/>
                  </a:cubicBezTo>
                  <a:lnTo>
                    <a:pt x="29738" y="17502"/>
                  </a:lnTo>
                  <a:cubicBezTo>
                    <a:pt x="29789" y="17472"/>
                    <a:pt x="29785" y="17424"/>
                    <a:pt x="29731" y="17393"/>
                  </a:cubicBezTo>
                  <a:lnTo>
                    <a:pt x="28372" y="16608"/>
                  </a:lnTo>
                  <a:cubicBezTo>
                    <a:pt x="28344" y="16592"/>
                    <a:pt x="28308" y="16583"/>
                    <a:pt x="28272" y="16583"/>
                  </a:cubicBezTo>
                  <a:close/>
                  <a:moveTo>
                    <a:pt x="12267" y="16849"/>
                  </a:moveTo>
                  <a:cubicBezTo>
                    <a:pt x="12235" y="16849"/>
                    <a:pt x="12204" y="16857"/>
                    <a:pt x="12182" y="16871"/>
                  </a:cubicBezTo>
                  <a:lnTo>
                    <a:pt x="11004" y="17550"/>
                  </a:lnTo>
                  <a:cubicBezTo>
                    <a:pt x="10953" y="17577"/>
                    <a:pt x="10956" y="17629"/>
                    <a:pt x="11011" y="17659"/>
                  </a:cubicBezTo>
                  <a:lnTo>
                    <a:pt x="12369" y="18444"/>
                  </a:lnTo>
                  <a:cubicBezTo>
                    <a:pt x="12398" y="18460"/>
                    <a:pt x="12434" y="18468"/>
                    <a:pt x="12469" y="18468"/>
                  </a:cubicBezTo>
                  <a:cubicBezTo>
                    <a:pt x="12502" y="18468"/>
                    <a:pt x="12534" y="18461"/>
                    <a:pt x="12557" y="18448"/>
                  </a:cubicBezTo>
                  <a:lnTo>
                    <a:pt x="13735" y="17768"/>
                  </a:lnTo>
                  <a:cubicBezTo>
                    <a:pt x="13786" y="17738"/>
                    <a:pt x="13782" y="17690"/>
                    <a:pt x="13727" y="17659"/>
                  </a:cubicBezTo>
                  <a:lnTo>
                    <a:pt x="12369" y="16875"/>
                  </a:lnTo>
                  <a:cubicBezTo>
                    <a:pt x="12340" y="16858"/>
                    <a:pt x="12303" y="16849"/>
                    <a:pt x="12267" y="16849"/>
                  </a:cubicBezTo>
                  <a:close/>
                  <a:moveTo>
                    <a:pt x="7493" y="16885"/>
                  </a:moveTo>
                  <a:cubicBezTo>
                    <a:pt x="7460" y="16885"/>
                    <a:pt x="7428" y="16892"/>
                    <a:pt x="7403" y="16905"/>
                  </a:cubicBezTo>
                  <a:lnTo>
                    <a:pt x="6226" y="17584"/>
                  </a:lnTo>
                  <a:cubicBezTo>
                    <a:pt x="6178" y="17615"/>
                    <a:pt x="6182" y="17663"/>
                    <a:pt x="6232" y="17694"/>
                  </a:cubicBezTo>
                  <a:lnTo>
                    <a:pt x="7595" y="18478"/>
                  </a:lnTo>
                  <a:cubicBezTo>
                    <a:pt x="7622" y="18494"/>
                    <a:pt x="7658" y="18502"/>
                    <a:pt x="7692" y="18502"/>
                  </a:cubicBezTo>
                  <a:cubicBezTo>
                    <a:pt x="7725" y="18502"/>
                    <a:pt x="7757" y="18495"/>
                    <a:pt x="7782" y="18482"/>
                  </a:cubicBezTo>
                  <a:lnTo>
                    <a:pt x="8956" y="17803"/>
                  </a:lnTo>
                  <a:cubicBezTo>
                    <a:pt x="9008" y="17776"/>
                    <a:pt x="9004" y="17724"/>
                    <a:pt x="8953" y="17694"/>
                  </a:cubicBezTo>
                  <a:lnTo>
                    <a:pt x="7591" y="16908"/>
                  </a:lnTo>
                  <a:cubicBezTo>
                    <a:pt x="7563" y="16893"/>
                    <a:pt x="7528" y="16885"/>
                    <a:pt x="7493" y="16885"/>
                  </a:cubicBezTo>
                  <a:close/>
                  <a:moveTo>
                    <a:pt x="23524" y="17082"/>
                  </a:moveTo>
                  <a:cubicBezTo>
                    <a:pt x="23492" y="17082"/>
                    <a:pt x="23461" y="17088"/>
                    <a:pt x="23437" y="17103"/>
                  </a:cubicBezTo>
                  <a:lnTo>
                    <a:pt x="22260" y="17782"/>
                  </a:lnTo>
                  <a:cubicBezTo>
                    <a:pt x="22213" y="17809"/>
                    <a:pt x="22216" y="17857"/>
                    <a:pt x="22267" y="17888"/>
                  </a:cubicBezTo>
                  <a:lnTo>
                    <a:pt x="23629" y="18673"/>
                  </a:lnTo>
                  <a:cubicBezTo>
                    <a:pt x="23657" y="18689"/>
                    <a:pt x="23694" y="18698"/>
                    <a:pt x="23729" y="18698"/>
                  </a:cubicBezTo>
                  <a:cubicBezTo>
                    <a:pt x="23761" y="18698"/>
                    <a:pt x="23792" y="18691"/>
                    <a:pt x="23816" y="18677"/>
                  </a:cubicBezTo>
                  <a:lnTo>
                    <a:pt x="24990" y="17998"/>
                  </a:lnTo>
                  <a:cubicBezTo>
                    <a:pt x="25042" y="17970"/>
                    <a:pt x="25039" y="17922"/>
                    <a:pt x="24984" y="17891"/>
                  </a:cubicBezTo>
                  <a:lnTo>
                    <a:pt x="23626" y="17106"/>
                  </a:lnTo>
                  <a:cubicBezTo>
                    <a:pt x="23596" y="17090"/>
                    <a:pt x="23560" y="17082"/>
                    <a:pt x="23524" y="17082"/>
                  </a:cubicBezTo>
                  <a:close/>
                  <a:moveTo>
                    <a:pt x="18958" y="17474"/>
                  </a:moveTo>
                  <a:cubicBezTo>
                    <a:pt x="18926" y="17474"/>
                    <a:pt x="18895" y="17481"/>
                    <a:pt x="18871" y="17495"/>
                  </a:cubicBezTo>
                  <a:lnTo>
                    <a:pt x="17694" y="18174"/>
                  </a:lnTo>
                  <a:cubicBezTo>
                    <a:pt x="17646" y="18202"/>
                    <a:pt x="17649" y="18250"/>
                    <a:pt x="17700" y="18280"/>
                  </a:cubicBezTo>
                  <a:lnTo>
                    <a:pt x="19062" y="19069"/>
                  </a:lnTo>
                  <a:cubicBezTo>
                    <a:pt x="19088" y="19085"/>
                    <a:pt x="19124" y="19092"/>
                    <a:pt x="19159" y="19092"/>
                  </a:cubicBezTo>
                  <a:cubicBezTo>
                    <a:pt x="19192" y="19092"/>
                    <a:pt x="19225" y="19085"/>
                    <a:pt x="19250" y="19072"/>
                  </a:cubicBezTo>
                  <a:lnTo>
                    <a:pt x="20424" y="18393"/>
                  </a:lnTo>
                  <a:cubicBezTo>
                    <a:pt x="20475" y="18362"/>
                    <a:pt x="20472" y="18315"/>
                    <a:pt x="20417" y="18284"/>
                  </a:cubicBezTo>
                  <a:lnTo>
                    <a:pt x="19059" y="17499"/>
                  </a:lnTo>
                  <a:cubicBezTo>
                    <a:pt x="19030" y="17483"/>
                    <a:pt x="18994" y="17474"/>
                    <a:pt x="18958" y="17474"/>
                  </a:cubicBezTo>
                  <a:close/>
                  <a:moveTo>
                    <a:pt x="14840" y="17607"/>
                  </a:moveTo>
                  <a:cubicBezTo>
                    <a:pt x="14810" y="17607"/>
                    <a:pt x="14780" y="17613"/>
                    <a:pt x="14759" y="17625"/>
                  </a:cubicBezTo>
                  <a:lnTo>
                    <a:pt x="13581" y="18305"/>
                  </a:lnTo>
                  <a:cubicBezTo>
                    <a:pt x="13530" y="18335"/>
                    <a:pt x="13533" y="18383"/>
                    <a:pt x="13587" y="18414"/>
                  </a:cubicBezTo>
                  <a:lnTo>
                    <a:pt x="14946" y="19198"/>
                  </a:lnTo>
                  <a:cubicBezTo>
                    <a:pt x="14975" y="19215"/>
                    <a:pt x="15012" y="19223"/>
                    <a:pt x="15048" y="19223"/>
                  </a:cubicBezTo>
                  <a:cubicBezTo>
                    <a:pt x="15080" y="19223"/>
                    <a:pt x="15111" y="19216"/>
                    <a:pt x="15134" y="19202"/>
                  </a:cubicBezTo>
                  <a:lnTo>
                    <a:pt x="16311" y="18523"/>
                  </a:lnTo>
                  <a:cubicBezTo>
                    <a:pt x="16362" y="18496"/>
                    <a:pt x="16359" y="18448"/>
                    <a:pt x="16304" y="18417"/>
                  </a:cubicBezTo>
                  <a:lnTo>
                    <a:pt x="14943" y="17632"/>
                  </a:lnTo>
                  <a:cubicBezTo>
                    <a:pt x="14915" y="17615"/>
                    <a:pt x="14877" y="17607"/>
                    <a:pt x="14840" y="17607"/>
                  </a:cubicBezTo>
                  <a:close/>
                  <a:moveTo>
                    <a:pt x="10548" y="17843"/>
                  </a:moveTo>
                  <a:cubicBezTo>
                    <a:pt x="10517" y="17843"/>
                    <a:pt x="10486" y="17850"/>
                    <a:pt x="10462" y="17864"/>
                  </a:cubicBezTo>
                  <a:lnTo>
                    <a:pt x="9284" y="18543"/>
                  </a:lnTo>
                  <a:cubicBezTo>
                    <a:pt x="9236" y="18571"/>
                    <a:pt x="9239" y="18618"/>
                    <a:pt x="9291" y="18649"/>
                  </a:cubicBezTo>
                  <a:lnTo>
                    <a:pt x="10652" y="19434"/>
                  </a:lnTo>
                  <a:cubicBezTo>
                    <a:pt x="10681" y="19452"/>
                    <a:pt x="10718" y="19460"/>
                    <a:pt x="10753" y="19460"/>
                  </a:cubicBezTo>
                  <a:cubicBezTo>
                    <a:pt x="10785" y="19460"/>
                    <a:pt x="10816" y="19454"/>
                    <a:pt x="10840" y="19441"/>
                  </a:cubicBezTo>
                  <a:lnTo>
                    <a:pt x="12015" y="18762"/>
                  </a:lnTo>
                  <a:cubicBezTo>
                    <a:pt x="12065" y="18731"/>
                    <a:pt x="12062" y="18683"/>
                    <a:pt x="12007" y="18653"/>
                  </a:cubicBezTo>
                  <a:lnTo>
                    <a:pt x="10649" y="17867"/>
                  </a:lnTo>
                  <a:cubicBezTo>
                    <a:pt x="10620" y="17851"/>
                    <a:pt x="10584" y="17843"/>
                    <a:pt x="10548" y="17843"/>
                  </a:cubicBezTo>
                  <a:close/>
                  <a:moveTo>
                    <a:pt x="5772" y="17877"/>
                  </a:moveTo>
                  <a:cubicBezTo>
                    <a:pt x="5739" y="17877"/>
                    <a:pt x="5707" y="17884"/>
                    <a:pt x="5683" y="17898"/>
                  </a:cubicBezTo>
                  <a:lnTo>
                    <a:pt x="4509" y="18577"/>
                  </a:lnTo>
                  <a:cubicBezTo>
                    <a:pt x="4458" y="18605"/>
                    <a:pt x="4461" y="18656"/>
                    <a:pt x="4516" y="18686"/>
                  </a:cubicBezTo>
                  <a:lnTo>
                    <a:pt x="5874" y="19472"/>
                  </a:lnTo>
                  <a:cubicBezTo>
                    <a:pt x="5902" y="19488"/>
                    <a:pt x="5939" y="19495"/>
                    <a:pt x="5974" y="19495"/>
                  </a:cubicBezTo>
                  <a:cubicBezTo>
                    <a:pt x="6007" y="19495"/>
                    <a:pt x="6039" y="19488"/>
                    <a:pt x="6062" y="19475"/>
                  </a:cubicBezTo>
                  <a:lnTo>
                    <a:pt x="7239" y="18796"/>
                  </a:lnTo>
                  <a:cubicBezTo>
                    <a:pt x="7287" y="18765"/>
                    <a:pt x="7287" y="18718"/>
                    <a:pt x="7233" y="18686"/>
                  </a:cubicBezTo>
                  <a:lnTo>
                    <a:pt x="5871" y="17902"/>
                  </a:lnTo>
                  <a:cubicBezTo>
                    <a:pt x="5844" y="17885"/>
                    <a:pt x="5808" y="17877"/>
                    <a:pt x="5772" y="17877"/>
                  </a:cubicBezTo>
                  <a:close/>
                  <a:moveTo>
                    <a:pt x="21808" y="18073"/>
                  </a:moveTo>
                  <a:cubicBezTo>
                    <a:pt x="21775" y="18073"/>
                    <a:pt x="21742" y="18079"/>
                    <a:pt x="21717" y="18093"/>
                  </a:cubicBezTo>
                  <a:lnTo>
                    <a:pt x="20543" y="18772"/>
                  </a:lnTo>
                  <a:cubicBezTo>
                    <a:pt x="20492" y="18803"/>
                    <a:pt x="20496" y="18850"/>
                    <a:pt x="20550" y="18881"/>
                  </a:cubicBezTo>
                  <a:lnTo>
                    <a:pt x="21909" y="19666"/>
                  </a:lnTo>
                  <a:cubicBezTo>
                    <a:pt x="21937" y="19682"/>
                    <a:pt x="21973" y="19691"/>
                    <a:pt x="22009" y="19691"/>
                  </a:cubicBezTo>
                  <a:cubicBezTo>
                    <a:pt x="22041" y="19691"/>
                    <a:pt x="22072" y="19684"/>
                    <a:pt x="22096" y="19669"/>
                  </a:cubicBezTo>
                  <a:lnTo>
                    <a:pt x="23273" y="18990"/>
                  </a:lnTo>
                  <a:cubicBezTo>
                    <a:pt x="23322" y="18963"/>
                    <a:pt x="23322" y="18915"/>
                    <a:pt x="23267" y="18885"/>
                  </a:cubicBezTo>
                  <a:lnTo>
                    <a:pt x="21905" y="18096"/>
                  </a:lnTo>
                  <a:cubicBezTo>
                    <a:pt x="21879" y="18080"/>
                    <a:pt x="21843" y="18073"/>
                    <a:pt x="21808" y="18073"/>
                  </a:cubicBezTo>
                  <a:close/>
                  <a:moveTo>
                    <a:pt x="17239" y="18467"/>
                  </a:moveTo>
                  <a:cubicBezTo>
                    <a:pt x="17207" y="18467"/>
                    <a:pt x="17175" y="18474"/>
                    <a:pt x="17150" y="18489"/>
                  </a:cubicBezTo>
                  <a:lnTo>
                    <a:pt x="15977" y="19165"/>
                  </a:lnTo>
                  <a:cubicBezTo>
                    <a:pt x="15926" y="19195"/>
                    <a:pt x="15929" y="19243"/>
                    <a:pt x="15983" y="19274"/>
                  </a:cubicBezTo>
                  <a:lnTo>
                    <a:pt x="17342" y="20058"/>
                  </a:lnTo>
                  <a:cubicBezTo>
                    <a:pt x="17371" y="20075"/>
                    <a:pt x="17407" y="20084"/>
                    <a:pt x="17442" y="20084"/>
                  </a:cubicBezTo>
                  <a:cubicBezTo>
                    <a:pt x="17474" y="20084"/>
                    <a:pt x="17505" y="20076"/>
                    <a:pt x="17530" y="20062"/>
                  </a:cubicBezTo>
                  <a:lnTo>
                    <a:pt x="18707" y="19383"/>
                  </a:lnTo>
                  <a:cubicBezTo>
                    <a:pt x="18755" y="19356"/>
                    <a:pt x="18752" y="19308"/>
                    <a:pt x="18700" y="19277"/>
                  </a:cubicBezTo>
                  <a:lnTo>
                    <a:pt x="17339" y="18492"/>
                  </a:lnTo>
                  <a:cubicBezTo>
                    <a:pt x="17312" y="18476"/>
                    <a:pt x="17275" y="18467"/>
                    <a:pt x="17239" y="18467"/>
                  </a:cubicBezTo>
                  <a:close/>
                  <a:moveTo>
                    <a:pt x="13127" y="18599"/>
                  </a:moveTo>
                  <a:cubicBezTo>
                    <a:pt x="13094" y="18599"/>
                    <a:pt x="13062" y="18605"/>
                    <a:pt x="13038" y="18618"/>
                  </a:cubicBezTo>
                  <a:lnTo>
                    <a:pt x="11861" y="19297"/>
                  </a:lnTo>
                  <a:cubicBezTo>
                    <a:pt x="11813" y="19329"/>
                    <a:pt x="11813" y="19376"/>
                    <a:pt x="11867" y="19406"/>
                  </a:cubicBezTo>
                  <a:lnTo>
                    <a:pt x="13229" y="20192"/>
                  </a:lnTo>
                  <a:cubicBezTo>
                    <a:pt x="13256" y="20208"/>
                    <a:pt x="13293" y="20216"/>
                    <a:pt x="13329" y="20216"/>
                  </a:cubicBezTo>
                  <a:cubicBezTo>
                    <a:pt x="13361" y="20216"/>
                    <a:pt x="13393" y="20210"/>
                    <a:pt x="13417" y="20195"/>
                  </a:cubicBezTo>
                  <a:lnTo>
                    <a:pt x="14591" y="19516"/>
                  </a:lnTo>
                  <a:cubicBezTo>
                    <a:pt x="14642" y="19488"/>
                    <a:pt x="14639" y="19441"/>
                    <a:pt x="14584" y="19406"/>
                  </a:cubicBezTo>
                  <a:lnTo>
                    <a:pt x="13226" y="18622"/>
                  </a:lnTo>
                  <a:cubicBezTo>
                    <a:pt x="13198" y="18606"/>
                    <a:pt x="13162" y="18599"/>
                    <a:pt x="13127" y="18599"/>
                  </a:cubicBezTo>
                  <a:close/>
                  <a:moveTo>
                    <a:pt x="8826" y="18835"/>
                  </a:moveTo>
                  <a:cubicBezTo>
                    <a:pt x="8795" y="18835"/>
                    <a:pt x="8764" y="18841"/>
                    <a:pt x="8741" y="18854"/>
                  </a:cubicBezTo>
                  <a:lnTo>
                    <a:pt x="7567" y="19533"/>
                  </a:lnTo>
                  <a:cubicBezTo>
                    <a:pt x="7516" y="19564"/>
                    <a:pt x="7519" y="19611"/>
                    <a:pt x="7574" y="19642"/>
                  </a:cubicBezTo>
                  <a:lnTo>
                    <a:pt x="8932" y="20427"/>
                  </a:lnTo>
                  <a:cubicBezTo>
                    <a:pt x="8961" y="20443"/>
                    <a:pt x="8997" y="20452"/>
                    <a:pt x="9033" y="20452"/>
                  </a:cubicBezTo>
                  <a:cubicBezTo>
                    <a:pt x="9065" y="20452"/>
                    <a:pt x="9096" y="20445"/>
                    <a:pt x="9120" y="20430"/>
                  </a:cubicBezTo>
                  <a:lnTo>
                    <a:pt x="10298" y="19751"/>
                  </a:lnTo>
                  <a:cubicBezTo>
                    <a:pt x="10345" y="19724"/>
                    <a:pt x="10342" y="19677"/>
                    <a:pt x="10290" y="19646"/>
                  </a:cubicBezTo>
                  <a:lnTo>
                    <a:pt x="8929" y="18861"/>
                  </a:lnTo>
                  <a:cubicBezTo>
                    <a:pt x="8901" y="18844"/>
                    <a:pt x="8863" y="18835"/>
                    <a:pt x="8826" y="18835"/>
                  </a:cubicBezTo>
                  <a:close/>
                  <a:moveTo>
                    <a:pt x="4052" y="18870"/>
                  </a:moveTo>
                  <a:cubicBezTo>
                    <a:pt x="4020" y="18870"/>
                    <a:pt x="3989" y="18877"/>
                    <a:pt x="3967" y="18891"/>
                  </a:cubicBezTo>
                  <a:lnTo>
                    <a:pt x="2789" y="19570"/>
                  </a:lnTo>
                  <a:cubicBezTo>
                    <a:pt x="2738" y="19598"/>
                    <a:pt x="2741" y="19646"/>
                    <a:pt x="2795" y="19677"/>
                  </a:cubicBezTo>
                  <a:lnTo>
                    <a:pt x="4158" y="20461"/>
                  </a:lnTo>
                  <a:cubicBezTo>
                    <a:pt x="4184" y="20480"/>
                    <a:pt x="4221" y="20488"/>
                    <a:pt x="4257" y="20488"/>
                  </a:cubicBezTo>
                  <a:cubicBezTo>
                    <a:pt x="4289" y="20488"/>
                    <a:pt x="4321" y="20481"/>
                    <a:pt x="4345" y="20468"/>
                  </a:cubicBezTo>
                  <a:lnTo>
                    <a:pt x="5519" y="19789"/>
                  </a:lnTo>
                  <a:cubicBezTo>
                    <a:pt x="5571" y="19759"/>
                    <a:pt x="5567" y="19710"/>
                    <a:pt x="5512" y="19680"/>
                  </a:cubicBezTo>
                  <a:lnTo>
                    <a:pt x="4154" y="18894"/>
                  </a:lnTo>
                  <a:cubicBezTo>
                    <a:pt x="4125" y="18879"/>
                    <a:pt x="4088" y="18870"/>
                    <a:pt x="4052" y="18870"/>
                  </a:cubicBezTo>
                  <a:close/>
                  <a:moveTo>
                    <a:pt x="20089" y="19066"/>
                  </a:moveTo>
                  <a:cubicBezTo>
                    <a:pt x="20056" y="19066"/>
                    <a:pt x="20024" y="19073"/>
                    <a:pt x="20001" y="19086"/>
                  </a:cubicBezTo>
                  <a:lnTo>
                    <a:pt x="18823" y="19765"/>
                  </a:lnTo>
                  <a:cubicBezTo>
                    <a:pt x="18772" y="19796"/>
                    <a:pt x="18776" y="19844"/>
                    <a:pt x="18830" y="19874"/>
                  </a:cubicBezTo>
                  <a:lnTo>
                    <a:pt x="20189" y="20660"/>
                  </a:lnTo>
                  <a:cubicBezTo>
                    <a:pt x="20216" y="20675"/>
                    <a:pt x="20253" y="20683"/>
                    <a:pt x="20288" y="20683"/>
                  </a:cubicBezTo>
                  <a:cubicBezTo>
                    <a:pt x="20321" y="20683"/>
                    <a:pt x="20353" y="20676"/>
                    <a:pt x="20376" y="20663"/>
                  </a:cubicBezTo>
                  <a:lnTo>
                    <a:pt x="21553" y="19984"/>
                  </a:lnTo>
                  <a:cubicBezTo>
                    <a:pt x="21605" y="19956"/>
                    <a:pt x="21602" y="19905"/>
                    <a:pt x="21547" y="19874"/>
                  </a:cubicBezTo>
                  <a:lnTo>
                    <a:pt x="20189" y="19089"/>
                  </a:lnTo>
                  <a:cubicBezTo>
                    <a:pt x="20160" y="19073"/>
                    <a:pt x="20124" y="19066"/>
                    <a:pt x="20089" y="19066"/>
                  </a:cubicBezTo>
                  <a:close/>
                  <a:moveTo>
                    <a:pt x="15522" y="19459"/>
                  </a:moveTo>
                  <a:cubicBezTo>
                    <a:pt x="15489" y="19459"/>
                    <a:pt x="15457" y="19465"/>
                    <a:pt x="15434" y="19479"/>
                  </a:cubicBezTo>
                  <a:lnTo>
                    <a:pt x="14256" y="20158"/>
                  </a:lnTo>
                  <a:cubicBezTo>
                    <a:pt x="14206" y="20189"/>
                    <a:pt x="14209" y="20236"/>
                    <a:pt x="14263" y="20267"/>
                  </a:cubicBezTo>
                  <a:lnTo>
                    <a:pt x="15622" y="21052"/>
                  </a:lnTo>
                  <a:cubicBezTo>
                    <a:pt x="15650" y="21068"/>
                    <a:pt x="15688" y="21076"/>
                    <a:pt x="15724" y="21076"/>
                  </a:cubicBezTo>
                  <a:cubicBezTo>
                    <a:pt x="15756" y="21076"/>
                    <a:pt x="15787" y="21070"/>
                    <a:pt x="15810" y="21055"/>
                  </a:cubicBezTo>
                  <a:lnTo>
                    <a:pt x="16987" y="20376"/>
                  </a:lnTo>
                  <a:cubicBezTo>
                    <a:pt x="17038" y="20348"/>
                    <a:pt x="17035" y="20301"/>
                    <a:pt x="16980" y="20271"/>
                  </a:cubicBezTo>
                  <a:lnTo>
                    <a:pt x="15622" y="19482"/>
                  </a:lnTo>
                  <a:cubicBezTo>
                    <a:pt x="15594" y="19466"/>
                    <a:pt x="15557" y="19459"/>
                    <a:pt x="15522" y="19459"/>
                  </a:cubicBezTo>
                  <a:close/>
                  <a:moveTo>
                    <a:pt x="11405" y="19590"/>
                  </a:moveTo>
                  <a:cubicBezTo>
                    <a:pt x="11373" y="19590"/>
                    <a:pt x="11342" y="19597"/>
                    <a:pt x="11318" y="19611"/>
                  </a:cubicBezTo>
                  <a:lnTo>
                    <a:pt x="10144" y="20291"/>
                  </a:lnTo>
                  <a:cubicBezTo>
                    <a:pt x="10093" y="20318"/>
                    <a:pt x="10096" y="20369"/>
                    <a:pt x="10147" y="20400"/>
                  </a:cubicBezTo>
                  <a:lnTo>
                    <a:pt x="11509" y="21185"/>
                  </a:lnTo>
                  <a:cubicBezTo>
                    <a:pt x="11537" y="21201"/>
                    <a:pt x="11573" y="21209"/>
                    <a:pt x="11607" y="21209"/>
                  </a:cubicBezTo>
                  <a:cubicBezTo>
                    <a:pt x="11640" y="21209"/>
                    <a:pt x="11672" y="21202"/>
                    <a:pt x="11697" y="21188"/>
                  </a:cubicBezTo>
                  <a:lnTo>
                    <a:pt x="12875" y="20509"/>
                  </a:lnTo>
                  <a:cubicBezTo>
                    <a:pt x="12922" y="20479"/>
                    <a:pt x="12919" y="20430"/>
                    <a:pt x="12867" y="20400"/>
                  </a:cubicBezTo>
                  <a:lnTo>
                    <a:pt x="11506" y="19615"/>
                  </a:lnTo>
                  <a:cubicBezTo>
                    <a:pt x="11477" y="19599"/>
                    <a:pt x="11440" y="19590"/>
                    <a:pt x="11405" y="19590"/>
                  </a:cubicBezTo>
                  <a:close/>
                  <a:moveTo>
                    <a:pt x="7113" y="19827"/>
                  </a:moveTo>
                  <a:cubicBezTo>
                    <a:pt x="7080" y="19827"/>
                    <a:pt x="7048" y="19834"/>
                    <a:pt x="7025" y="19847"/>
                  </a:cubicBezTo>
                  <a:lnTo>
                    <a:pt x="5847" y="20526"/>
                  </a:lnTo>
                  <a:cubicBezTo>
                    <a:pt x="5796" y="20557"/>
                    <a:pt x="5799" y="20605"/>
                    <a:pt x="5854" y="20635"/>
                  </a:cubicBezTo>
                  <a:lnTo>
                    <a:pt x="7212" y="21421"/>
                  </a:lnTo>
                  <a:cubicBezTo>
                    <a:pt x="7241" y="21437"/>
                    <a:pt x="7278" y="21445"/>
                    <a:pt x="7314" y="21445"/>
                  </a:cubicBezTo>
                  <a:cubicBezTo>
                    <a:pt x="7346" y="21445"/>
                    <a:pt x="7377" y="21438"/>
                    <a:pt x="7400" y="21424"/>
                  </a:cubicBezTo>
                  <a:lnTo>
                    <a:pt x="8578" y="20745"/>
                  </a:lnTo>
                  <a:cubicBezTo>
                    <a:pt x="8628" y="20717"/>
                    <a:pt x="8625" y="20670"/>
                    <a:pt x="8570" y="20635"/>
                  </a:cubicBezTo>
                  <a:lnTo>
                    <a:pt x="7212" y="19850"/>
                  </a:lnTo>
                  <a:cubicBezTo>
                    <a:pt x="7184" y="19835"/>
                    <a:pt x="7148" y="19827"/>
                    <a:pt x="7113" y="19827"/>
                  </a:cubicBezTo>
                  <a:close/>
                  <a:moveTo>
                    <a:pt x="18370" y="20059"/>
                  </a:moveTo>
                  <a:cubicBezTo>
                    <a:pt x="18337" y="20059"/>
                    <a:pt x="18305" y="20066"/>
                    <a:pt x="18281" y="20079"/>
                  </a:cubicBezTo>
                  <a:lnTo>
                    <a:pt x="17103" y="20758"/>
                  </a:lnTo>
                  <a:cubicBezTo>
                    <a:pt x="17055" y="20786"/>
                    <a:pt x="17059" y="20837"/>
                    <a:pt x="17109" y="20868"/>
                  </a:cubicBezTo>
                  <a:lnTo>
                    <a:pt x="18472" y="21652"/>
                  </a:lnTo>
                  <a:cubicBezTo>
                    <a:pt x="18500" y="21668"/>
                    <a:pt x="18535" y="21676"/>
                    <a:pt x="18570" y="21676"/>
                  </a:cubicBezTo>
                  <a:cubicBezTo>
                    <a:pt x="18603" y="21676"/>
                    <a:pt x="18635" y="21669"/>
                    <a:pt x="18659" y="21656"/>
                  </a:cubicBezTo>
                  <a:lnTo>
                    <a:pt x="19833" y="20977"/>
                  </a:lnTo>
                  <a:cubicBezTo>
                    <a:pt x="19885" y="20946"/>
                    <a:pt x="19881" y="20898"/>
                    <a:pt x="19826" y="20868"/>
                  </a:cubicBezTo>
                  <a:lnTo>
                    <a:pt x="18468" y="20082"/>
                  </a:lnTo>
                  <a:cubicBezTo>
                    <a:pt x="18440" y="20067"/>
                    <a:pt x="18405" y="20059"/>
                    <a:pt x="18370" y="20059"/>
                  </a:cubicBezTo>
                  <a:close/>
                  <a:moveTo>
                    <a:pt x="1589" y="20294"/>
                  </a:moveTo>
                  <a:cubicBezTo>
                    <a:pt x="1556" y="20294"/>
                    <a:pt x="1524" y="20301"/>
                    <a:pt x="1499" y="20315"/>
                  </a:cubicBezTo>
                  <a:lnTo>
                    <a:pt x="51" y="21151"/>
                  </a:lnTo>
                  <a:cubicBezTo>
                    <a:pt x="1" y="21178"/>
                    <a:pt x="4" y="21229"/>
                    <a:pt x="59" y="21260"/>
                  </a:cubicBezTo>
                  <a:lnTo>
                    <a:pt x="1417" y="22045"/>
                  </a:lnTo>
                  <a:cubicBezTo>
                    <a:pt x="1445" y="22061"/>
                    <a:pt x="1481" y="22069"/>
                    <a:pt x="1516" y="22069"/>
                  </a:cubicBezTo>
                  <a:cubicBezTo>
                    <a:pt x="1549" y="22069"/>
                    <a:pt x="1581" y="22062"/>
                    <a:pt x="1604" y="22048"/>
                  </a:cubicBezTo>
                  <a:lnTo>
                    <a:pt x="3052" y="21213"/>
                  </a:lnTo>
                  <a:cubicBezTo>
                    <a:pt x="3103" y="21185"/>
                    <a:pt x="3099" y="21134"/>
                    <a:pt x="3045" y="21103"/>
                  </a:cubicBezTo>
                  <a:lnTo>
                    <a:pt x="1686" y="20318"/>
                  </a:lnTo>
                  <a:cubicBezTo>
                    <a:pt x="1659" y="20302"/>
                    <a:pt x="1623" y="20294"/>
                    <a:pt x="1589" y="20294"/>
                  </a:cubicBezTo>
                  <a:close/>
                  <a:moveTo>
                    <a:pt x="13803" y="20452"/>
                  </a:moveTo>
                  <a:cubicBezTo>
                    <a:pt x="13770" y="20452"/>
                    <a:pt x="13739" y="20458"/>
                    <a:pt x="13714" y="20471"/>
                  </a:cubicBezTo>
                  <a:lnTo>
                    <a:pt x="12536" y="21151"/>
                  </a:lnTo>
                  <a:cubicBezTo>
                    <a:pt x="12489" y="21181"/>
                    <a:pt x="12492" y="21229"/>
                    <a:pt x="12543" y="21260"/>
                  </a:cubicBezTo>
                  <a:lnTo>
                    <a:pt x="13905" y="22045"/>
                  </a:lnTo>
                  <a:cubicBezTo>
                    <a:pt x="13931" y="22061"/>
                    <a:pt x="13967" y="22069"/>
                    <a:pt x="14002" y="22069"/>
                  </a:cubicBezTo>
                  <a:cubicBezTo>
                    <a:pt x="14035" y="22069"/>
                    <a:pt x="14068" y="22062"/>
                    <a:pt x="14093" y="22048"/>
                  </a:cubicBezTo>
                  <a:lnTo>
                    <a:pt x="15266" y="21369"/>
                  </a:lnTo>
                  <a:cubicBezTo>
                    <a:pt x="15318" y="21342"/>
                    <a:pt x="15315" y="21290"/>
                    <a:pt x="15260" y="21260"/>
                  </a:cubicBezTo>
                  <a:lnTo>
                    <a:pt x="13902" y="20475"/>
                  </a:lnTo>
                  <a:cubicBezTo>
                    <a:pt x="13873" y="20459"/>
                    <a:pt x="13838" y="20452"/>
                    <a:pt x="13803" y="20452"/>
                  </a:cubicBezTo>
                  <a:close/>
                  <a:moveTo>
                    <a:pt x="9686" y="20583"/>
                  </a:moveTo>
                  <a:cubicBezTo>
                    <a:pt x="9654" y="20583"/>
                    <a:pt x="9622" y="20590"/>
                    <a:pt x="9598" y="20605"/>
                  </a:cubicBezTo>
                  <a:lnTo>
                    <a:pt x="8424" y="21284"/>
                  </a:lnTo>
                  <a:cubicBezTo>
                    <a:pt x="8373" y="21311"/>
                    <a:pt x="8376" y="21359"/>
                    <a:pt x="8431" y="21393"/>
                  </a:cubicBezTo>
                  <a:lnTo>
                    <a:pt x="9789" y="22178"/>
                  </a:lnTo>
                  <a:cubicBezTo>
                    <a:pt x="9817" y="22194"/>
                    <a:pt x="9853" y="22201"/>
                    <a:pt x="9889" y="22201"/>
                  </a:cubicBezTo>
                  <a:cubicBezTo>
                    <a:pt x="9922" y="22201"/>
                    <a:pt x="9954" y="22195"/>
                    <a:pt x="9977" y="22182"/>
                  </a:cubicBezTo>
                  <a:lnTo>
                    <a:pt x="11154" y="21503"/>
                  </a:lnTo>
                  <a:cubicBezTo>
                    <a:pt x="11205" y="21471"/>
                    <a:pt x="11202" y="21424"/>
                    <a:pt x="11147" y="21393"/>
                  </a:cubicBezTo>
                  <a:lnTo>
                    <a:pt x="9786" y="20608"/>
                  </a:lnTo>
                  <a:cubicBezTo>
                    <a:pt x="9758" y="20592"/>
                    <a:pt x="9722" y="20583"/>
                    <a:pt x="9686" y="20583"/>
                  </a:cubicBezTo>
                  <a:close/>
                  <a:moveTo>
                    <a:pt x="5393" y="20820"/>
                  </a:moveTo>
                  <a:cubicBezTo>
                    <a:pt x="5361" y="20820"/>
                    <a:pt x="5329" y="20827"/>
                    <a:pt x="5304" y="20840"/>
                  </a:cubicBezTo>
                  <a:lnTo>
                    <a:pt x="4126" y="21520"/>
                  </a:lnTo>
                  <a:cubicBezTo>
                    <a:pt x="4079" y="21547"/>
                    <a:pt x="4082" y="21598"/>
                    <a:pt x="4134" y="21629"/>
                  </a:cubicBezTo>
                  <a:lnTo>
                    <a:pt x="5495" y="22413"/>
                  </a:lnTo>
                  <a:cubicBezTo>
                    <a:pt x="5522" y="22429"/>
                    <a:pt x="5557" y="22437"/>
                    <a:pt x="5592" y="22437"/>
                  </a:cubicBezTo>
                  <a:cubicBezTo>
                    <a:pt x="5625" y="22437"/>
                    <a:pt x="5658" y="22430"/>
                    <a:pt x="5683" y="22417"/>
                  </a:cubicBezTo>
                  <a:lnTo>
                    <a:pt x="6857" y="21738"/>
                  </a:lnTo>
                  <a:cubicBezTo>
                    <a:pt x="6908" y="21711"/>
                    <a:pt x="6905" y="21659"/>
                    <a:pt x="6850" y="21629"/>
                  </a:cubicBezTo>
                  <a:lnTo>
                    <a:pt x="5492" y="20844"/>
                  </a:lnTo>
                  <a:cubicBezTo>
                    <a:pt x="5464" y="20828"/>
                    <a:pt x="5428" y="20820"/>
                    <a:pt x="5393" y="20820"/>
                  </a:cubicBezTo>
                  <a:close/>
                  <a:moveTo>
                    <a:pt x="16649" y="21051"/>
                  </a:moveTo>
                  <a:cubicBezTo>
                    <a:pt x="16617" y="21051"/>
                    <a:pt x="16585" y="21058"/>
                    <a:pt x="16561" y="21073"/>
                  </a:cubicBezTo>
                  <a:lnTo>
                    <a:pt x="15386" y="21752"/>
                  </a:lnTo>
                  <a:cubicBezTo>
                    <a:pt x="15335" y="21779"/>
                    <a:pt x="15339" y="21827"/>
                    <a:pt x="15393" y="21857"/>
                  </a:cubicBezTo>
                  <a:lnTo>
                    <a:pt x="16752" y="22646"/>
                  </a:lnTo>
                  <a:cubicBezTo>
                    <a:pt x="16780" y="22662"/>
                    <a:pt x="16815" y="22669"/>
                    <a:pt x="16850" y="22669"/>
                  </a:cubicBezTo>
                  <a:cubicBezTo>
                    <a:pt x="16882" y="22669"/>
                    <a:pt x="16914" y="22662"/>
                    <a:pt x="16939" y="22649"/>
                  </a:cubicBezTo>
                  <a:lnTo>
                    <a:pt x="18117" y="21970"/>
                  </a:lnTo>
                  <a:cubicBezTo>
                    <a:pt x="18165" y="21939"/>
                    <a:pt x="18161" y="21892"/>
                    <a:pt x="18110" y="21861"/>
                  </a:cubicBezTo>
                  <a:lnTo>
                    <a:pt x="16748" y="21076"/>
                  </a:lnTo>
                  <a:cubicBezTo>
                    <a:pt x="16721" y="21059"/>
                    <a:pt x="16685" y="21051"/>
                    <a:pt x="16649" y="21051"/>
                  </a:cubicBezTo>
                  <a:close/>
                  <a:moveTo>
                    <a:pt x="12081" y="21443"/>
                  </a:moveTo>
                  <a:cubicBezTo>
                    <a:pt x="12049" y="21443"/>
                    <a:pt x="12018" y="21450"/>
                    <a:pt x="11994" y="21465"/>
                  </a:cubicBezTo>
                  <a:lnTo>
                    <a:pt x="10819" y="22144"/>
                  </a:lnTo>
                  <a:cubicBezTo>
                    <a:pt x="10769" y="22171"/>
                    <a:pt x="10772" y="22223"/>
                    <a:pt x="10827" y="22253"/>
                  </a:cubicBezTo>
                  <a:lnTo>
                    <a:pt x="12185" y="23038"/>
                  </a:lnTo>
                  <a:cubicBezTo>
                    <a:pt x="12213" y="23054"/>
                    <a:pt x="12249" y="23062"/>
                    <a:pt x="12283" y="23062"/>
                  </a:cubicBezTo>
                  <a:cubicBezTo>
                    <a:pt x="12316" y="23062"/>
                    <a:pt x="12348" y="23055"/>
                    <a:pt x="12373" y="23042"/>
                  </a:cubicBezTo>
                  <a:lnTo>
                    <a:pt x="13550" y="22363"/>
                  </a:lnTo>
                  <a:cubicBezTo>
                    <a:pt x="13598" y="22332"/>
                    <a:pt x="13595" y="22284"/>
                    <a:pt x="13543" y="22253"/>
                  </a:cubicBezTo>
                  <a:lnTo>
                    <a:pt x="12182" y="21468"/>
                  </a:lnTo>
                  <a:cubicBezTo>
                    <a:pt x="12154" y="21452"/>
                    <a:pt x="12118" y="21443"/>
                    <a:pt x="12081" y="21443"/>
                  </a:cubicBezTo>
                  <a:close/>
                  <a:moveTo>
                    <a:pt x="7966" y="21577"/>
                  </a:moveTo>
                  <a:cubicBezTo>
                    <a:pt x="7934" y="21577"/>
                    <a:pt x="7904" y="21583"/>
                    <a:pt x="7881" y="21598"/>
                  </a:cubicBezTo>
                  <a:lnTo>
                    <a:pt x="6703" y="22277"/>
                  </a:lnTo>
                  <a:cubicBezTo>
                    <a:pt x="6656" y="22304"/>
                    <a:pt x="6656" y="22352"/>
                    <a:pt x="6711" y="22383"/>
                  </a:cubicBezTo>
                  <a:lnTo>
                    <a:pt x="8072" y="23168"/>
                  </a:lnTo>
                  <a:cubicBezTo>
                    <a:pt x="8099" y="23184"/>
                    <a:pt x="8136" y="23193"/>
                    <a:pt x="8172" y="23193"/>
                  </a:cubicBezTo>
                  <a:cubicBezTo>
                    <a:pt x="8204" y="23193"/>
                    <a:pt x="8236" y="23186"/>
                    <a:pt x="8260" y="23171"/>
                  </a:cubicBezTo>
                  <a:lnTo>
                    <a:pt x="9434" y="22495"/>
                  </a:lnTo>
                  <a:cubicBezTo>
                    <a:pt x="9485" y="22465"/>
                    <a:pt x="9482" y="22417"/>
                    <a:pt x="9427" y="22386"/>
                  </a:cubicBezTo>
                  <a:lnTo>
                    <a:pt x="8069" y="21602"/>
                  </a:lnTo>
                  <a:cubicBezTo>
                    <a:pt x="8040" y="21585"/>
                    <a:pt x="8002" y="21577"/>
                    <a:pt x="7966" y="21577"/>
                  </a:cubicBezTo>
                  <a:close/>
                  <a:moveTo>
                    <a:pt x="3670" y="21812"/>
                  </a:moveTo>
                  <a:cubicBezTo>
                    <a:pt x="3639" y="21812"/>
                    <a:pt x="3608" y="21819"/>
                    <a:pt x="3584" y="21833"/>
                  </a:cubicBezTo>
                  <a:lnTo>
                    <a:pt x="2410" y="22513"/>
                  </a:lnTo>
                  <a:cubicBezTo>
                    <a:pt x="2359" y="22540"/>
                    <a:pt x="2362" y="22588"/>
                    <a:pt x="2417" y="22621"/>
                  </a:cubicBezTo>
                  <a:lnTo>
                    <a:pt x="3775" y="23407"/>
                  </a:lnTo>
                  <a:cubicBezTo>
                    <a:pt x="3803" y="23423"/>
                    <a:pt x="3839" y="23430"/>
                    <a:pt x="3873" y="23430"/>
                  </a:cubicBezTo>
                  <a:cubicBezTo>
                    <a:pt x="3906" y="23430"/>
                    <a:pt x="3938" y="23423"/>
                    <a:pt x="3963" y="23410"/>
                  </a:cubicBezTo>
                  <a:lnTo>
                    <a:pt x="5141" y="22731"/>
                  </a:lnTo>
                  <a:cubicBezTo>
                    <a:pt x="5188" y="22700"/>
                    <a:pt x="5185" y="22653"/>
                    <a:pt x="5134" y="22621"/>
                  </a:cubicBezTo>
                  <a:lnTo>
                    <a:pt x="3772" y="21837"/>
                  </a:lnTo>
                  <a:cubicBezTo>
                    <a:pt x="3743" y="21821"/>
                    <a:pt x="3706" y="21812"/>
                    <a:pt x="3670" y="21812"/>
                  </a:cubicBezTo>
                  <a:close/>
                  <a:moveTo>
                    <a:pt x="14929" y="22044"/>
                  </a:moveTo>
                  <a:cubicBezTo>
                    <a:pt x="14897" y="22044"/>
                    <a:pt x="14866" y="22051"/>
                    <a:pt x="14844" y="22065"/>
                  </a:cubicBezTo>
                  <a:lnTo>
                    <a:pt x="13666" y="22744"/>
                  </a:lnTo>
                  <a:cubicBezTo>
                    <a:pt x="13615" y="22772"/>
                    <a:pt x="13618" y="22820"/>
                    <a:pt x="13673" y="22851"/>
                  </a:cubicBezTo>
                  <a:lnTo>
                    <a:pt x="15031" y="23636"/>
                  </a:lnTo>
                  <a:cubicBezTo>
                    <a:pt x="15060" y="23652"/>
                    <a:pt x="15098" y="23660"/>
                    <a:pt x="15134" y="23660"/>
                  </a:cubicBezTo>
                  <a:cubicBezTo>
                    <a:pt x="15166" y="23660"/>
                    <a:pt x="15197" y="23653"/>
                    <a:pt x="15219" y="23639"/>
                  </a:cubicBezTo>
                  <a:lnTo>
                    <a:pt x="16397" y="22960"/>
                  </a:lnTo>
                  <a:cubicBezTo>
                    <a:pt x="16448" y="22933"/>
                    <a:pt x="16444" y="22884"/>
                    <a:pt x="16389" y="22854"/>
                  </a:cubicBezTo>
                  <a:lnTo>
                    <a:pt x="15031" y="22069"/>
                  </a:lnTo>
                  <a:cubicBezTo>
                    <a:pt x="15002" y="22053"/>
                    <a:pt x="14965" y="22044"/>
                    <a:pt x="14929" y="22044"/>
                  </a:cubicBezTo>
                  <a:close/>
                  <a:moveTo>
                    <a:pt x="10362" y="22437"/>
                  </a:moveTo>
                  <a:cubicBezTo>
                    <a:pt x="10330" y="22437"/>
                    <a:pt x="10300" y="22443"/>
                    <a:pt x="10277" y="22458"/>
                  </a:cubicBezTo>
                  <a:lnTo>
                    <a:pt x="9099" y="23138"/>
                  </a:lnTo>
                  <a:cubicBezTo>
                    <a:pt x="9049" y="23165"/>
                    <a:pt x="9052" y="23212"/>
                    <a:pt x="9107" y="23243"/>
                  </a:cubicBezTo>
                  <a:lnTo>
                    <a:pt x="10465" y="24031"/>
                  </a:lnTo>
                  <a:cubicBezTo>
                    <a:pt x="10493" y="24047"/>
                    <a:pt x="10529" y="24055"/>
                    <a:pt x="10564" y="24055"/>
                  </a:cubicBezTo>
                  <a:cubicBezTo>
                    <a:pt x="10597" y="24055"/>
                    <a:pt x="10629" y="24048"/>
                    <a:pt x="10652" y="24034"/>
                  </a:cubicBezTo>
                  <a:lnTo>
                    <a:pt x="11830" y="23355"/>
                  </a:lnTo>
                  <a:cubicBezTo>
                    <a:pt x="11881" y="23325"/>
                    <a:pt x="11878" y="23277"/>
                    <a:pt x="11823" y="23246"/>
                  </a:cubicBezTo>
                  <a:lnTo>
                    <a:pt x="10465" y="22462"/>
                  </a:lnTo>
                  <a:cubicBezTo>
                    <a:pt x="10436" y="22445"/>
                    <a:pt x="10398" y="22437"/>
                    <a:pt x="10362" y="22437"/>
                  </a:cubicBezTo>
                  <a:close/>
                  <a:moveTo>
                    <a:pt x="26278" y="17733"/>
                  </a:moveTo>
                  <a:cubicBezTo>
                    <a:pt x="26247" y="17733"/>
                    <a:pt x="26217" y="17739"/>
                    <a:pt x="26195" y="17752"/>
                  </a:cubicBezTo>
                  <a:lnTo>
                    <a:pt x="16512" y="23342"/>
                  </a:lnTo>
                  <a:cubicBezTo>
                    <a:pt x="16465" y="23373"/>
                    <a:pt x="16468" y="23420"/>
                    <a:pt x="16520" y="23451"/>
                  </a:cubicBezTo>
                  <a:lnTo>
                    <a:pt x="17881" y="24236"/>
                  </a:lnTo>
                  <a:cubicBezTo>
                    <a:pt x="17910" y="24252"/>
                    <a:pt x="17946" y="24261"/>
                    <a:pt x="17982" y="24261"/>
                  </a:cubicBezTo>
                  <a:cubicBezTo>
                    <a:pt x="18014" y="24261"/>
                    <a:pt x="18045" y="24254"/>
                    <a:pt x="18069" y="24239"/>
                  </a:cubicBezTo>
                  <a:lnTo>
                    <a:pt x="27748" y="18649"/>
                  </a:lnTo>
                  <a:cubicBezTo>
                    <a:pt x="27799" y="18622"/>
                    <a:pt x="27796" y="18574"/>
                    <a:pt x="27742" y="18543"/>
                  </a:cubicBezTo>
                  <a:lnTo>
                    <a:pt x="26383" y="17758"/>
                  </a:lnTo>
                  <a:cubicBezTo>
                    <a:pt x="26353" y="17742"/>
                    <a:pt x="26315" y="17733"/>
                    <a:pt x="26278" y="17733"/>
                  </a:cubicBezTo>
                  <a:close/>
                  <a:moveTo>
                    <a:pt x="6248" y="22568"/>
                  </a:moveTo>
                  <a:cubicBezTo>
                    <a:pt x="6216" y="22568"/>
                    <a:pt x="6185" y="22575"/>
                    <a:pt x="6161" y="22588"/>
                  </a:cubicBezTo>
                  <a:lnTo>
                    <a:pt x="4352" y="23632"/>
                  </a:lnTo>
                  <a:cubicBezTo>
                    <a:pt x="4301" y="23663"/>
                    <a:pt x="4304" y="23711"/>
                    <a:pt x="4359" y="23741"/>
                  </a:cubicBezTo>
                  <a:lnTo>
                    <a:pt x="5717" y="24526"/>
                  </a:lnTo>
                  <a:cubicBezTo>
                    <a:pt x="5746" y="24542"/>
                    <a:pt x="5784" y="24551"/>
                    <a:pt x="5820" y="24551"/>
                  </a:cubicBezTo>
                  <a:cubicBezTo>
                    <a:pt x="5852" y="24551"/>
                    <a:pt x="5882" y="24544"/>
                    <a:pt x="5905" y="24530"/>
                  </a:cubicBezTo>
                  <a:lnTo>
                    <a:pt x="7717" y="23486"/>
                  </a:lnTo>
                  <a:cubicBezTo>
                    <a:pt x="7765" y="23458"/>
                    <a:pt x="7762" y="23410"/>
                    <a:pt x="7710" y="23379"/>
                  </a:cubicBezTo>
                  <a:lnTo>
                    <a:pt x="6349" y="22594"/>
                  </a:lnTo>
                  <a:cubicBezTo>
                    <a:pt x="6320" y="22576"/>
                    <a:pt x="6283" y="22568"/>
                    <a:pt x="6248" y="22568"/>
                  </a:cubicBezTo>
                  <a:close/>
                  <a:moveTo>
                    <a:pt x="13213" y="23035"/>
                  </a:moveTo>
                  <a:cubicBezTo>
                    <a:pt x="13180" y="23035"/>
                    <a:pt x="13148" y="23042"/>
                    <a:pt x="13124" y="23056"/>
                  </a:cubicBezTo>
                  <a:lnTo>
                    <a:pt x="11946" y="23735"/>
                  </a:lnTo>
                  <a:cubicBezTo>
                    <a:pt x="11898" y="23765"/>
                    <a:pt x="11902" y="23813"/>
                    <a:pt x="11953" y="23844"/>
                  </a:cubicBezTo>
                  <a:lnTo>
                    <a:pt x="13315" y="24628"/>
                  </a:lnTo>
                  <a:cubicBezTo>
                    <a:pt x="13342" y="24645"/>
                    <a:pt x="13379" y="24653"/>
                    <a:pt x="13415" y="24653"/>
                  </a:cubicBezTo>
                  <a:cubicBezTo>
                    <a:pt x="13447" y="24653"/>
                    <a:pt x="13478" y="24647"/>
                    <a:pt x="13502" y="24632"/>
                  </a:cubicBezTo>
                  <a:lnTo>
                    <a:pt x="14677" y="23953"/>
                  </a:lnTo>
                  <a:cubicBezTo>
                    <a:pt x="14727" y="23926"/>
                    <a:pt x="14724" y="23878"/>
                    <a:pt x="14669" y="23847"/>
                  </a:cubicBezTo>
                  <a:lnTo>
                    <a:pt x="13311" y="23059"/>
                  </a:lnTo>
                  <a:cubicBezTo>
                    <a:pt x="13283" y="23043"/>
                    <a:pt x="13248" y="23035"/>
                    <a:pt x="13213" y="23035"/>
                  </a:cubicBezTo>
                  <a:close/>
                  <a:moveTo>
                    <a:pt x="16061" y="23636"/>
                  </a:moveTo>
                  <a:cubicBezTo>
                    <a:pt x="16028" y="23636"/>
                    <a:pt x="15995" y="23643"/>
                    <a:pt x="15970" y="23656"/>
                  </a:cubicBezTo>
                  <a:lnTo>
                    <a:pt x="14523" y="24492"/>
                  </a:lnTo>
                  <a:cubicBezTo>
                    <a:pt x="14475" y="24519"/>
                    <a:pt x="14475" y="24571"/>
                    <a:pt x="14529" y="24601"/>
                  </a:cubicBezTo>
                  <a:lnTo>
                    <a:pt x="15891" y="25386"/>
                  </a:lnTo>
                  <a:cubicBezTo>
                    <a:pt x="15918" y="25402"/>
                    <a:pt x="15953" y="25410"/>
                    <a:pt x="15989" y="25410"/>
                  </a:cubicBezTo>
                  <a:cubicBezTo>
                    <a:pt x="16022" y="25410"/>
                    <a:pt x="16055" y="25403"/>
                    <a:pt x="16079" y="25390"/>
                  </a:cubicBezTo>
                  <a:lnTo>
                    <a:pt x="17526" y="24554"/>
                  </a:lnTo>
                  <a:cubicBezTo>
                    <a:pt x="17574" y="24523"/>
                    <a:pt x="17574" y="24475"/>
                    <a:pt x="17519" y="24444"/>
                  </a:cubicBezTo>
                  <a:lnTo>
                    <a:pt x="16158" y="23659"/>
                  </a:lnTo>
                  <a:cubicBezTo>
                    <a:pt x="16131" y="23644"/>
                    <a:pt x="16096" y="23636"/>
                    <a:pt x="16061" y="23636"/>
                  </a:cubicBezTo>
                  <a:close/>
                  <a:moveTo>
                    <a:pt x="11494" y="24028"/>
                  </a:moveTo>
                  <a:cubicBezTo>
                    <a:pt x="11461" y="24028"/>
                    <a:pt x="11428" y="24035"/>
                    <a:pt x="11404" y="24048"/>
                  </a:cubicBezTo>
                  <a:lnTo>
                    <a:pt x="10229" y="24727"/>
                  </a:lnTo>
                  <a:cubicBezTo>
                    <a:pt x="10178" y="24759"/>
                    <a:pt x="10181" y="24806"/>
                    <a:pt x="10236" y="24837"/>
                  </a:cubicBezTo>
                  <a:lnTo>
                    <a:pt x="11594" y="25622"/>
                  </a:lnTo>
                  <a:cubicBezTo>
                    <a:pt x="11623" y="25637"/>
                    <a:pt x="11658" y="25645"/>
                    <a:pt x="11693" y="25645"/>
                  </a:cubicBezTo>
                  <a:cubicBezTo>
                    <a:pt x="11725" y="25645"/>
                    <a:pt x="11757" y="25638"/>
                    <a:pt x="11782" y="25625"/>
                  </a:cubicBezTo>
                  <a:lnTo>
                    <a:pt x="12960" y="24946"/>
                  </a:lnTo>
                  <a:cubicBezTo>
                    <a:pt x="13007" y="24919"/>
                    <a:pt x="13004" y="24867"/>
                    <a:pt x="12952" y="24837"/>
                  </a:cubicBezTo>
                  <a:lnTo>
                    <a:pt x="11591" y="24052"/>
                  </a:lnTo>
                  <a:cubicBezTo>
                    <a:pt x="11565" y="24036"/>
                    <a:pt x="11529" y="24028"/>
                    <a:pt x="11494" y="24028"/>
                  </a:cubicBezTo>
                  <a:close/>
                  <a:moveTo>
                    <a:pt x="8643" y="23430"/>
                  </a:moveTo>
                  <a:cubicBezTo>
                    <a:pt x="8612" y="23430"/>
                    <a:pt x="8581" y="23437"/>
                    <a:pt x="8557" y="23451"/>
                  </a:cubicBezTo>
                  <a:lnTo>
                    <a:pt x="6294" y="24755"/>
                  </a:lnTo>
                  <a:cubicBezTo>
                    <a:pt x="6246" y="24786"/>
                    <a:pt x="6246" y="24833"/>
                    <a:pt x="6301" y="24864"/>
                  </a:cubicBezTo>
                  <a:lnTo>
                    <a:pt x="7663" y="25649"/>
                  </a:lnTo>
                  <a:cubicBezTo>
                    <a:pt x="7690" y="25665"/>
                    <a:pt x="7726" y="25674"/>
                    <a:pt x="7762" y="25674"/>
                  </a:cubicBezTo>
                  <a:cubicBezTo>
                    <a:pt x="7794" y="25674"/>
                    <a:pt x="7826" y="25667"/>
                    <a:pt x="7850" y="25652"/>
                  </a:cubicBezTo>
                  <a:lnTo>
                    <a:pt x="10110" y="24346"/>
                  </a:lnTo>
                  <a:cubicBezTo>
                    <a:pt x="10161" y="24318"/>
                    <a:pt x="10158" y="24270"/>
                    <a:pt x="10103" y="24239"/>
                  </a:cubicBezTo>
                  <a:lnTo>
                    <a:pt x="8745" y="23455"/>
                  </a:lnTo>
                  <a:cubicBezTo>
                    <a:pt x="8716" y="23438"/>
                    <a:pt x="8679" y="23430"/>
                    <a:pt x="8643" y="23430"/>
                  </a:cubicBezTo>
                  <a:close/>
                  <a:moveTo>
                    <a:pt x="14067" y="24785"/>
                  </a:moveTo>
                  <a:cubicBezTo>
                    <a:pt x="14035" y="24785"/>
                    <a:pt x="14004" y="24792"/>
                    <a:pt x="13980" y="24806"/>
                  </a:cubicBezTo>
                  <a:lnTo>
                    <a:pt x="12533" y="25642"/>
                  </a:lnTo>
                  <a:cubicBezTo>
                    <a:pt x="12481" y="25669"/>
                    <a:pt x="12486" y="25718"/>
                    <a:pt x="12540" y="25748"/>
                  </a:cubicBezTo>
                  <a:lnTo>
                    <a:pt x="13899" y="26533"/>
                  </a:lnTo>
                  <a:cubicBezTo>
                    <a:pt x="13927" y="26549"/>
                    <a:pt x="13965" y="26558"/>
                    <a:pt x="14001" y="26558"/>
                  </a:cubicBezTo>
                  <a:cubicBezTo>
                    <a:pt x="14033" y="26558"/>
                    <a:pt x="14063" y="26551"/>
                    <a:pt x="14086" y="26537"/>
                  </a:cubicBezTo>
                  <a:lnTo>
                    <a:pt x="15537" y="25704"/>
                  </a:lnTo>
                  <a:cubicBezTo>
                    <a:pt x="15584" y="25673"/>
                    <a:pt x="15581" y="25625"/>
                    <a:pt x="15529" y="25595"/>
                  </a:cubicBezTo>
                  <a:lnTo>
                    <a:pt x="14168" y="24809"/>
                  </a:lnTo>
                  <a:cubicBezTo>
                    <a:pt x="14139" y="24793"/>
                    <a:pt x="14103" y="24785"/>
                    <a:pt x="14067" y="24785"/>
                  </a:cubicBezTo>
                  <a:close/>
                  <a:moveTo>
                    <a:pt x="9772" y="25020"/>
                  </a:moveTo>
                  <a:cubicBezTo>
                    <a:pt x="9740" y="25020"/>
                    <a:pt x="9709" y="25027"/>
                    <a:pt x="9687" y="25042"/>
                  </a:cubicBezTo>
                  <a:lnTo>
                    <a:pt x="8236" y="25877"/>
                  </a:lnTo>
                  <a:cubicBezTo>
                    <a:pt x="8188" y="25905"/>
                    <a:pt x="8192" y="25956"/>
                    <a:pt x="8243" y="25987"/>
                  </a:cubicBezTo>
                  <a:lnTo>
                    <a:pt x="9605" y="26772"/>
                  </a:lnTo>
                  <a:cubicBezTo>
                    <a:pt x="9633" y="26788"/>
                    <a:pt x="9668" y="26796"/>
                    <a:pt x="9703" y="26796"/>
                  </a:cubicBezTo>
                  <a:cubicBezTo>
                    <a:pt x="9736" y="26796"/>
                    <a:pt x="9768" y="26789"/>
                    <a:pt x="9792" y="26775"/>
                  </a:cubicBezTo>
                  <a:lnTo>
                    <a:pt x="11240" y="25939"/>
                  </a:lnTo>
                  <a:cubicBezTo>
                    <a:pt x="11290" y="25909"/>
                    <a:pt x="11287" y="25861"/>
                    <a:pt x="11232" y="25830"/>
                  </a:cubicBezTo>
                  <a:lnTo>
                    <a:pt x="9874" y="25045"/>
                  </a:lnTo>
                  <a:cubicBezTo>
                    <a:pt x="9845" y="25029"/>
                    <a:pt x="9808" y="25020"/>
                    <a:pt x="9772" y="25020"/>
                  </a:cubicBezTo>
                  <a:close/>
                  <a:moveTo>
                    <a:pt x="12077" y="25933"/>
                  </a:moveTo>
                  <a:cubicBezTo>
                    <a:pt x="12046" y="25933"/>
                    <a:pt x="12014" y="25940"/>
                    <a:pt x="11990" y="25953"/>
                  </a:cubicBezTo>
                  <a:lnTo>
                    <a:pt x="10181" y="26997"/>
                  </a:lnTo>
                  <a:cubicBezTo>
                    <a:pt x="10131" y="27028"/>
                    <a:pt x="10134" y="27076"/>
                    <a:pt x="10188" y="27106"/>
                  </a:cubicBezTo>
                  <a:lnTo>
                    <a:pt x="11547" y="27892"/>
                  </a:lnTo>
                  <a:cubicBezTo>
                    <a:pt x="11575" y="27908"/>
                    <a:pt x="11612" y="27916"/>
                    <a:pt x="11647" y="27916"/>
                  </a:cubicBezTo>
                  <a:cubicBezTo>
                    <a:pt x="11679" y="27916"/>
                    <a:pt x="11710" y="27909"/>
                    <a:pt x="11734" y="27895"/>
                  </a:cubicBezTo>
                  <a:lnTo>
                    <a:pt x="13543" y="26851"/>
                  </a:lnTo>
                  <a:cubicBezTo>
                    <a:pt x="13595" y="26824"/>
                    <a:pt x="13591" y="26775"/>
                    <a:pt x="13536" y="26745"/>
                  </a:cubicBezTo>
                  <a:lnTo>
                    <a:pt x="12178" y="25959"/>
                  </a:lnTo>
                  <a:cubicBezTo>
                    <a:pt x="12149" y="25942"/>
                    <a:pt x="12113" y="25933"/>
                    <a:pt x="12077" y="2593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827;p43">
              <a:extLst>
                <a:ext uri="{FF2B5EF4-FFF2-40B4-BE49-F238E27FC236}">
                  <a16:creationId xmlns:a16="http://schemas.microsoft.com/office/drawing/2014/main" id="{8FA142B7-9C52-450F-BCB3-F60336DA006F}"/>
                </a:ext>
              </a:extLst>
            </p:cNvPr>
            <p:cNvSpPr/>
            <p:nvPr/>
          </p:nvSpPr>
          <p:spPr>
            <a:xfrm>
              <a:off x="4170900" y="3147100"/>
              <a:ext cx="519900" cy="300200"/>
            </a:xfrm>
            <a:custGeom>
              <a:avLst/>
              <a:gdLst/>
              <a:ahLst/>
              <a:cxnLst/>
              <a:rect l="l" t="t" r="r" b="b"/>
              <a:pathLst>
                <a:path w="20796" h="12008" extrusionOk="0">
                  <a:moveTo>
                    <a:pt x="12874" y="1"/>
                  </a:moveTo>
                  <a:lnTo>
                    <a:pt x="0" y="7431"/>
                  </a:lnTo>
                  <a:lnTo>
                    <a:pt x="7922" y="12008"/>
                  </a:lnTo>
                  <a:lnTo>
                    <a:pt x="20795" y="4574"/>
                  </a:lnTo>
                  <a:lnTo>
                    <a:pt x="1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828;p43">
              <a:extLst>
                <a:ext uri="{FF2B5EF4-FFF2-40B4-BE49-F238E27FC236}">
                  <a16:creationId xmlns:a16="http://schemas.microsoft.com/office/drawing/2014/main" id="{ED89ED94-BCD5-4135-BFE6-E8398068E50D}"/>
                </a:ext>
              </a:extLst>
            </p:cNvPr>
            <p:cNvSpPr/>
            <p:nvPr/>
          </p:nvSpPr>
          <p:spPr>
            <a:xfrm>
              <a:off x="3502450" y="1672600"/>
              <a:ext cx="1015050" cy="1364475"/>
            </a:xfrm>
            <a:custGeom>
              <a:avLst/>
              <a:gdLst/>
              <a:ahLst/>
              <a:cxnLst/>
              <a:rect l="l" t="t" r="r" b="b"/>
              <a:pathLst>
                <a:path w="40602" h="54579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54128"/>
                  </a:lnTo>
                  <a:cubicBezTo>
                    <a:pt x="1" y="54412"/>
                    <a:pt x="146" y="54578"/>
                    <a:pt x="355" y="54578"/>
                  </a:cubicBezTo>
                  <a:cubicBezTo>
                    <a:pt x="440" y="54578"/>
                    <a:pt x="535" y="54551"/>
                    <a:pt x="636" y="54493"/>
                  </a:cubicBezTo>
                  <a:lnTo>
                    <a:pt x="39970" y="31783"/>
                  </a:lnTo>
                  <a:cubicBezTo>
                    <a:pt x="40318" y="31581"/>
                    <a:pt x="40602" y="31087"/>
                    <a:pt x="40602" y="30684"/>
                  </a:cubicBez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829;p43">
              <a:extLst>
                <a:ext uri="{FF2B5EF4-FFF2-40B4-BE49-F238E27FC236}">
                  <a16:creationId xmlns:a16="http://schemas.microsoft.com/office/drawing/2014/main" id="{6194E556-7D94-4C65-AFEA-34E6D7BEC3BE}"/>
                </a:ext>
              </a:extLst>
            </p:cNvPr>
            <p:cNvSpPr/>
            <p:nvPr/>
          </p:nvSpPr>
          <p:spPr>
            <a:xfrm>
              <a:off x="3502450" y="1672600"/>
              <a:ext cx="1015050" cy="628200"/>
            </a:xfrm>
            <a:custGeom>
              <a:avLst/>
              <a:gdLst/>
              <a:ahLst/>
              <a:cxnLst/>
              <a:rect l="l" t="t" r="r" b="b"/>
              <a:pathLst>
                <a:path w="40602" h="25128" extrusionOk="0">
                  <a:moveTo>
                    <a:pt x="39846" y="1"/>
                  </a:moveTo>
                  <a:cubicBezTo>
                    <a:pt x="39663" y="1"/>
                    <a:pt x="39457" y="60"/>
                    <a:pt x="39240" y="185"/>
                  </a:cubicBezTo>
                  <a:lnTo>
                    <a:pt x="878" y="22332"/>
                  </a:lnTo>
                  <a:cubicBezTo>
                    <a:pt x="396" y="22612"/>
                    <a:pt x="1" y="23294"/>
                    <a:pt x="1" y="23855"/>
                  </a:cubicBezTo>
                  <a:lnTo>
                    <a:pt x="1" y="25128"/>
                  </a:lnTo>
                  <a:lnTo>
                    <a:pt x="40602" y="1684"/>
                  </a:lnTo>
                  <a:lnTo>
                    <a:pt x="40602" y="973"/>
                  </a:lnTo>
                  <a:cubicBezTo>
                    <a:pt x="40602" y="358"/>
                    <a:pt x="40294" y="1"/>
                    <a:pt x="398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830;p43">
              <a:extLst>
                <a:ext uri="{FF2B5EF4-FFF2-40B4-BE49-F238E27FC236}">
                  <a16:creationId xmlns:a16="http://schemas.microsoft.com/office/drawing/2014/main" id="{AA218F13-377C-4846-A387-355E8ADE09C8}"/>
                </a:ext>
              </a:extLst>
            </p:cNvPr>
            <p:cNvSpPr/>
            <p:nvPr/>
          </p:nvSpPr>
          <p:spPr>
            <a:xfrm>
              <a:off x="4362800" y="1753675"/>
              <a:ext cx="23475" cy="30375"/>
            </a:xfrm>
            <a:custGeom>
              <a:avLst/>
              <a:gdLst/>
              <a:ahLst/>
              <a:cxnLst/>
              <a:rect l="l" t="t" r="r" b="b"/>
              <a:pathLst>
                <a:path w="939" h="1215" extrusionOk="0">
                  <a:moveTo>
                    <a:pt x="678" y="0"/>
                  </a:moveTo>
                  <a:cubicBezTo>
                    <a:pt x="615" y="0"/>
                    <a:pt x="543" y="21"/>
                    <a:pt x="467" y="65"/>
                  </a:cubicBezTo>
                  <a:cubicBezTo>
                    <a:pt x="208" y="216"/>
                    <a:pt x="0" y="577"/>
                    <a:pt x="0" y="878"/>
                  </a:cubicBezTo>
                  <a:cubicBezTo>
                    <a:pt x="0" y="1091"/>
                    <a:pt x="105" y="1215"/>
                    <a:pt x="259" y="1215"/>
                  </a:cubicBezTo>
                  <a:cubicBezTo>
                    <a:pt x="321" y="1215"/>
                    <a:pt x="392" y="1194"/>
                    <a:pt x="467" y="1150"/>
                  </a:cubicBezTo>
                  <a:cubicBezTo>
                    <a:pt x="727" y="1000"/>
                    <a:pt x="938" y="635"/>
                    <a:pt x="938" y="334"/>
                  </a:cubicBezTo>
                  <a:cubicBezTo>
                    <a:pt x="938" y="122"/>
                    <a:pt x="832" y="0"/>
                    <a:pt x="67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831;p43">
              <a:extLst>
                <a:ext uri="{FF2B5EF4-FFF2-40B4-BE49-F238E27FC236}">
                  <a16:creationId xmlns:a16="http://schemas.microsoft.com/office/drawing/2014/main" id="{5372C7FF-B3B2-4CE4-BEB6-902CDAB52BB8}"/>
                </a:ext>
              </a:extLst>
            </p:cNvPr>
            <p:cNvSpPr/>
            <p:nvPr/>
          </p:nvSpPr>
          <p:spPr>
            <a:xfrm>
              <a:off x="4409375" y="17267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80" y="1"/>
                  </a:moveTo>
                  <a:cubicBezTo>
                    <a:pt x="617" y="1"/>
                    <a:pt x="547" y="21"/>
                    <a:pt x="472" y="64"/>
                  </a:cubicBezTo>
                  <a:cubicBezTo>
                    <a:pt x="212" y="214"/>
                    <a:pt x="1" y="579"/>
                    <a:pt x="1" y="879"/>
                  </a:cubicBezTo>
                  <a:cubicBezTo>
                    <a:pt x="1" y="1092"/>
                    <a:pt x="107" y="1214"/>
                    <a:pt x="261" y="1214"/>
                  </a:cubicBezTo>
                  <a:cubicBezTo>
                    <a:pt x="324" y="1214"/>
                    <a:pt x="396" y="1193"/>
                    <a:pt x="472" y="1149"/>
                  </a:cubicBezTo>
                  <a:cubicBezTo>
                    <a:pt x="731" y="999"/>
                    <a:pt x="939" y="637"/>
                    <a:pt x="939" y="337"/>
                  </a:cubicBezTo>
                  <a:cubicBezTo>
                    <a:pt x="939" y="123"/>
                    <a:pt x="834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832;p43">
              <a:extLst>
                <a:ext uri="{FF2B5EF4-FFF2-40B4-BE49-F238E27FC236}">
                  <a16:creationId xmlns:a16="http://schemas.microsoft.com/office/drawing/2014/main" id="{E95524B6-8305-47B2-A309-62DAC603E8B2}"/>
                </a:ext>
              </a:extLst>
            </p:cNvPr>
            <p:cNvSpPr/>
            <p:nvPr/>
          </p:nvSpPr>
          <p:spPr>
            <a:xfrm>
              <a:off x="4455975" y="1699850"/>
              <a:ext cx="23475" cy="30350"/>
            </a:xfrm>
            <a:custGeom>
              <a:avLst/>
              <a:gdLst/>
              <a:ahLst/>
              <a:cxnLst/>
              <a:rect l="l" t="t" r="r" b="b"/>
              <a:pathLst>
                <a:path w="939" h="1214" extrusionOk="0">
                  <a:moveTo>
                    <a:pt x="679" y="1"/>
                  </a:moveTo>
                  <a:cubicBezTo>
                    <a:pt x="617" y="1"/>
                    <a:pt x="546" y="21"/>
                    <a:pt x="471" y="64"/>
                  </a:cubicBezTo>
                  <a:cubicBezTo>
                    <a:pt x="212" y="214"/>
                    <a:pt x="0" y="580"/>
                    <a:pt x="0" y="877"/>
                  </a:cubicBezTo>
                  <a:cubicBezTo>
                    <a:pt x="0" y="1090"/>
                    <a:pt x="107" y="1214"/>
                    <a:pt x="262" y="1214"/>
                  </a:cubicBezTo>
                  <a:cubicBezTo>
                    <a:pt x="325" y="1214"/>
                    <a:pt x="396" y="1193"/>
                    <a:pt x="471" y="1150"/>
                  </a:cubicBezTo>
                  <a:cubicBezTo>
                    <a:pt x="730" y="1000"/>
                    <a:pt x="938" y="635"/>
                    <a:pt x="938" y="337"/>
                  </a:cubicBezTo>
                  <a:cubicBezTo>
                    <a:pt x="938" y="124"/>
                    <a:pt x="833" y="1"/>
                    <a:pt x="6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833;p43">
              <a:extLst>
                <a:ext uri="{FF2B5EF4-FFF2-40B4-BE49-F238E27FC236}">
                  <a16:creationId xmlns:a16="http://schemas.microsoft.com/office/drawing/2014/main" id="{DF37E112-D343-47AA-9532-057F106167A9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834;p43">
              <a:extLst>
                <a:ext uri="{FF2B5EF4-FFF2-40B4-BE49-F238E27FC236}">
                  <a16:creationId xmlns:a16="http://schemas.microsoft.com/office/drawing/2014/main" id="{B0C00927-717A-40E4-9F7A-FE4104D5DE83}"/>
                </a:ext>
              </a:extLst>
            </p:cNvPr>
            <p:cNvSpPr/>
            <p:nvPr/>
          </p:nvSpPr>
          <p:spPr>
            <a:xfrm>
              <a:off x="3502450" y="1714675"/>
              <a:ext cx="1015050" cy="729050"/>
            </a:xfrm>
            <a:custGeom>
              <a:avLst/>
              <a:gdLst/>
              <a:ahLst/>
              <a:cxnLst/>
              <a:rect l="l" t="t" r="r" b="b"/>
              <a:pathLst>
                <a:path w="40602" h="29162" extrusionOk="0">
                  <a:moveTo>
                    <a:pt x="40602" y="1"/>
                  </a:moveTo>
                  <a:lnTo>
                    <a:pt x="1" y="23445"/>
                  </a:lnTo>
                  <a:lnTo>
                    <a:pt x="1" y="29161"/>
                  </a:lnTo>
                  <a:lnTo>
                    <a:pt x="40602" y="5721"/>
                  </a:lnTo>
                  <a:lnTo>
                    <a:pt x="406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835;p43">
              <a:extLst>
                <a:ext uri="{FF2B5EF4-FFF2-40B4-BE49-F238E27FC236}">
                  <a16:creationId xmlns:a16="http://schemas.microsoft.com/office/drawing/2014/main" id="{9B0476B1-24B1-44CE-8C55-201B8523DCBA}"/>
                </a:ext>
              </a:extLst>
            </p:cNvPr>
            <p:cNvSpPr/>
            <p:nvPr/>
          </p:nvSpPr>
          <p:spPr>
            <a:xfrm>
              <a:off x="3558425" y="2289375"/>
              <a:ext cx="53100" cy="80850"/>
            </a:xfrm>
            <a:custGeom>
              <a:avLst/>
              <a:gdLst/>
              <a:ahLst/>
              <a:cxnLst/>
              <a:rect l="l" t="t" r="r" b="b"/>
              <a:pathLst>
                <a:path w="2124" h="3234" extrusionOk="0">
                  <a:moveTo>
                    <a:pt x="1365" y="834"/>
                  </a:moveTo>
                  <a:cubicBezTo>
                    <a:pt x="1409" y="834"/>
                    <a:pt x="1445" y="845"/>
                    <a:pt x="1475" y="866"/>
                  </a:cubicBezTo>
                  <a:cubicBezTo>
                    <a:pt x="1561" y="928"/>
                    <a:pt x="1605" y="1078"/>
                    <a:pt x="1605" y="1317"/>
                  </a:cubicBezTo>
                  <a:cubicBezTo>
                    <a:pt x="1605" y="1603"/>
                    <a:pt x="1550" y="1849"/>
                    <a:pt x="1441" y="2051"/>
                  </a:cubicBezTo>
                  <a:cubicBezTo>
                    <a:pt x="1336" y="2255"/>
                    <a:pt x="1168" y="2419"/>
                    <a:pt x="939" y="2552"/>
                  </a:cubicBezTo>
                  <a:cubicBezTo>
                    <a:pt x="860" y="2596"/>
                    <a:pt x="783" y="2634"/>
                    <a:pt x="704" y="2658"/>
                  </a:cubicBezTo>
                  <a:cubicBezTo>
                    <a:pt x="641" y="2677"/>
                    <a:pt x="586" y="2687"/>
                    <a:pt x="545" y="2687"/>
                  </a:cubicBezTo>
                  <a:cubicBezTo>
                    <a:pt x="534" y="2687"/>
                    <a:pt x="525" y="2687"/>
                    <a:pt x="516" y="2685"/>
                  </a:cubicBezTo>
                  <a:lnTo>
                    <a:pt x="516" y="1723"/>
                  </a:lnTo>
                  <a:cubicBezTo>
                    <a:pt x="516" y="1569"/>
                    <a:pt x="567" y="1422"/>
                    <a:pt x="673" y="1279"/>
                  </a:cubicBezTo>
                  <a:cubicBezTo>
                    <a:pt x="783" y="1139"/>
                    <a:pt x="906" y="1027"/>
                    <a:pt x="1041" y="948"/>
                  </a:cubicBezTo>
                  <a:cubicBezTo>
                    <a:pt x="1175" y="872"/>
                    <a:pt x="1283" y="834"/>
                    <a:pt x="1365" y="834"/>
                  </a:cubicBezTo>
                  <a:close/>
                  <a:moveTo>
                    <a:pt x="454" y="0"/>
                  </a:moveTo>
                  <a:cubicBezTo>
                    <a:pt x="430" y="0"/>
                    <a:pt x="398" y="12"/>
                    <a:pt x="359" y="33"/>
                  </a:cubicBezTo>
                  <a:lnTo>
                    <a:pt x="151" y="153"/>
                  </a:lnTo>
                  <a:cubicBezTo>
                    <a:pt x="96" y="183"/>
                    <a:pt x="59" y="221"/>
                    <a:pt x="35" y="262"/>
                  </a:cubicBezTo>
                  <a:cubicBezTo>
                    <a:pt x="11" y="306"/>
                    <a:pt x="0" y="354"/>
                    <a:pt x="0" y="416"/>
                  </a:cubicBezTo>
                  <a:lnTo>
                    <a:pt x="0" y="3218"/>
                  </a:lnTo>
                  <a:cubicBezTo>
                    <a:pt x="40" y="3228"/>
                    <a:pt x="86" y="3234"/>
                    <a:pt x="138" y="3234"/>
                  </a:cubicBezTo>
                  <a:cubicBezTo>
                    <a:pt x="218" y="3234"/>
                    <a:pt x="312" y="3221"/>
                    <a:pt x="421" y="3193"/>
                  </a:cubicBezTo>
                  <a:cubicBezTo>
                    <a:pt x="598" y="3149"/>
                    <a:pt x="779" y="3075"/>
                    <a:pt x="967" y="2968"/>
                  </a:cubicBezTo>
                  <a:cubicBezTo>
                    <a:pt x="1349" y="2747"/>
                    <a:pt x="1635" y="2467"/>
                    <a:pt x="1830" y="2128"/>
                  </a:cubicBezTo>
                  <a:cubicBezTo>
                    <a:pt x="2024" y="1788"/>
                    <a:pt x="2124" y="1412"/>
                    <a:pt x="2124" y="1002"/>
                  </a:cubicBezTo>
                  <a:cubicBezTo>
                    <a:pt x="2124" y="651"/>
                    <a:pt x="2042" y="425"/>
                    <a:pt x="1875" y="326"/>
                  </a:cubicBezTo>
                  <a:cubicBezTo>
                    <a:pt x="1814" y="291"/>
                    <a:pt x="1745" y="273"/>
                    <a:pt x="1666" y="273"/>
                  </a:cubicBezTo>
                  <a:cubicBezTo>
                    <a:pt x="1527" y="273"/>
                    <a:pt x="1359" y="329"/>
                    <a:pt x="1161" y="443"/>
                  </a:cubicBezTo>
                  <a:cubicBezTo>
                    <a:pt x="1032" y="518"/>
                    <a:pt x="909" y="610"/>
                    <a:pt x="792" y="712"/>
                  </a:cubicBezTo>
                  <a:cubicBezTo>
                    <a:pt x="680" y="818"/>
                    <a:pt x="588" y="924"/>
                    <a:pt x="516" y="1040"/>
                  </a:cubicBezTo>
                  <a:lnTo>
                    <a:pt x="516" y="118"/>
                  </a:lnTo>
                  <a:cubicBezTo>
                    <a:pt x="516" y="57"/>
                    <a:pt x="503" y="19"/>
                    <a:pt x="479" y="6"/>
                  </a:cubicBezTo>
                  <a:cubicBezTo>
                    <a:pt x="472" y="2"/>
                    <a:pt x="463" y="0"/>
                    <a:pt x="45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836;p43">
              <a:extLst>
                <a:ext uri="{FF2B5EF4-FFF2-40B4-BE49-F238E27FC236}">
                  <a16:creationId xmlns:a16="http://schemas.microsoft.com/office/drawing/2014/main" id="{0ACD7271-90E1-4EED-9CE4-00D7D71564A0}"/>
                </a:ext>
              </a:extLst>
            </p:cNvPr>
            <p:cNvSpPr/>
            <p:nvPr/>
          </p:nvSpPr>
          <p:spPr>
            <a:xfrm>
              <a:off x="3621500" y="2252825"/>
              <a:ext cx="13150" cy="85075"/>
            </a:xfrm>
            <a:custGeom>
              <a:avLst/>
              <a:gdLst/>
              <a:ahLst/>
              <a:cxnLst/>
              <a:rect l="l" t="t" r="r" b="b"/>
              <a:pathLst>
                <a:path w="526" h="3403" extrusionOk="0">
                  <a:moveTo>
                    <a:pt x="460" y="0"/>
                  </a:moveTo>
                  <a:cubicBezTo>
                    <a:pt x="436" y="0"/>
                    <a:pt x="406" y="10"/>
                    <a:pt x="369" y="31"/>
                  </a:cubicBezTo>
                  <a:lnTo>
                    <a:pt x="153" y="158"/>
                  </a:lnTo>
                  <a:cubicBezTo>
                    <a:pt x="99" y="188"/>
                    <a:pt x="58" y="226"/>
                    <a:pt x="37" y="266"/>
                  </a:cubicBezTo>
                  <a:cubicBezTo>
                    <a:pt x="13" y="307"/>
                    <a:pt x="0" y="359"/>
                    <a:pt x="0" y="420"/>
                  </a:cubicBezTo>
                  <a:lnTo>
                    <a:pt x="0" y="3287"/>
                  </a:lnTo>
                  <a:cubicBezTo>
                    <a:pt x="0" y="3345"/>
                    <a:pt x="13" y="3379"/>
                    <a:pt x="37" y="3396"/>
                  </a:cubicBezTo>
                  <a:cubicBezTo>
                    <a:pt x="44" y="3401"/>
                    <a:pt x="52" y="3403"/>
                    <a:pt x="62" y="3403"/>
                  </a:cubicBezTo>
                  <a:cubicBezTo>
                    <a:pt x="85" y="3403"/>
                    <a:pt x="116" y="3392"/>
                    <a:pt x="153" y="3369"/>
                  </a:cubicBezTo>
                  <a:lnTo>
                    <a:pt x="369" y="3246"/>
                  </a:lnTo>
                  <a:cubicBezTo>
                    <a:pt x="426" y="3212"/>
                    <a:pt x="467" y="3174"/>
                    <a:pt x="492" y="3133"/>
                  </a:cubicBezTo>
                  <a:cubicBezTo>
                    <a:pt x="515" y="3092"/>
                    <a:pt x="525" y="3042"/>
                    <a:pt x="525" y="2987"/>
                  </a:cubicBezTo>
                  <a:lnTo>
                    <a:pt x="525" y="117"/>
                  </a:lnTo>
                  <a:cubicBezTo>
                    <a:pt x="525" y="58"/>
                    <a:pt x="512" y="21"/>
                    <a:pt x="488" y="7"/>
                  </a:cubicBezTo>
                  <a:cubicBezTo>
                    <a:pt x="480" y="3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837;p43">
              <a:extLst>
                <a:ext uri="{FF2B5EF4-FFF2-40B4-BE49-F238E27FC236}">
                  <a16:creationId xmlns:a16="http://schemas.microsoft.com/office/drawing/2014/main" id="{C24F3B3E-E0DA-4A14-A69C-503C1FAB36BA}"/>
                </a:ext>
              </a:extLst>
            </p:cNvPr>
            <p:cNvSpPr/>
            <p:nvPr/>
          </p:nvSpPr>
          <p:spPr>
            <a:xfrm>
              <a:off x="3644625" y="2246325"/>
              <a:ext cx="55625" cy="70500"/>
            </a:xfrm>
            <a:custGeom>
              <a:avLst/>
              <a:gdLst/>
              <a:ahLst/>
              <a:cxnLst/>
              <a:rect l="l" t="t" r="r" b="b"/>
              <a:pathLst>
                <a:path w="2225" h="2820" extrusionOk="0">
                  <a:moveTo>
                    <a:pt x="1416" y="555"/>
                  </a:moveTo>
                  <a:cubicBezTo>
                    <a:pt x="1469" y="555"/>
                    <a:pt x="1514" y="569"/>
                    <a:pt x="1553" y="594"/>
                  </a:cubicBezTo>
                  <a:cubicBezTo>
                    <a:pt x="1651" y="663"/>
                    <a:pt x="1703" y="820"/>
                    <a:pt x="1703" y="1065"/>
                  </a:cubicBezTo>
                  <a:cubicBezTo>
                    <a:pt x="1703" y="1315"/>
                    <a:pt x="1651" y="1533"/>
                    <a:pt x="1553" y="1721"/>
                  </a:cubicBezTo>
                  <a:cubicBezTo>
                    <a:pt x="1451" y="1909"/>
                    <a:pt x="1303" y="2059"/>
                    <a:pt x="1109" y="2171"/>
                  </a:cubicBezTo>
                  <a:cubicBezTo>
                    <a:pt x="993" y="2238"/>
                    <a:pt x="893" y="2272"/>
                    <a:pt x="810" y="2272"/>
                  </a:cubicBezTo>
                  <a:cubicBezTo>
                    <a:pt x="756" y="2272"/>
                    <a:pt x="709" y="2258"/>
                    <a:pt x="668" y="2229"/>
                  </a:cubicBezTo>
                  <a:cubicBezTo>
                    <a:pt x="566" y="2158"/>
                    <a:pt x="515" y="1998"/>
                    <a:pt x="515" y="1752"/>
                  </a:cubicBezTo>
                  <a:cubicBezTo>
                    <a:pt x="515" y="1506"/>
                    <a:pt x="566" y="1291"/>
                    <a:pt x="668" y="1103"/>
                  </a:cubicBezTo>
                  <a:cubicBezTo>
                    <a:pt x="771" y="916"/>
                    <a:pt x="918" y="769"/>
                    <a:pt x="1109" y="660"/>
                  </a:cubicBezTo>
                  <a:cubicBezTo>
                    <a:pt x="1229" y="590"/>
                    <a:pt x="1332" y="555"/>
                    <a:pt x="1416" y="555"/>
                  </a:cubicBezTo>
                  <a:close/>
                  <a:moveTo>
                    <a:pt x="1712" y="1"/>
                  </a:moveTo>
                  <a:cubicBezTo>
                    <a:pt x="1547" y="1"/>
                    <a:pt x="1345" y="69"/>
                    <a:pt x="1109" y="205"/>
                  </a:cubicBezTo>
                  <a:cubicBezTo>
                    <a:pt x="754" y="410"/>
                    <a:pt x="481" y="676"/>
                    <a:pt x="290" y="1001"/>
                  </a:cubicBezTo>
                  <a:cubicBezTo>
                    <a:pt x="99" y="1328"/>
                    <a:pt x="0" y="1676"/>
                    <a:pt x="0" y="2048"/>
                  </a:cubicBezTo>
                  <a:cubicBezTo>
                    <a:pt x="0" y="2421"/>
                    <a:pt x="99" y="2659"/>
                    <a:pt x="290" y="2765"/>
                  </a:cubicBezTo>
                  <a:cubicBezTo>
                    <a:pt x="355" y="2801"/>
                    <a:pt x="429" y="2819"/>
                    <a:pt x="512" y="2819"/>
                  </a:cubicBezTo>
                  <a:cubicBezTo>
                    <a:pt x="675" y="2819"/>
                    <a:pt x="875" y="2751"/>
                    <a:pt x="1109" y="2615"/>
                  </a:cubicBezTo>
                  <a:cubicBezTo>
                    <a:pt x="1464" y="2410"/>
                    <a:pt x="1741" y="2144"/>
                    <a:pt x="1932" y="1817"/>
                  </a:cubicBezTo>
                  <a:cubicBezTo>
                    <a:pt x="2126" y="1489"/>
                    <a:pt x="2225" y="1138"/>
                    <a:pt x="2225" y="766"/>
                  </a:cubicBezTo>
                  <a:cubicBezTo>
                    <a:pt x="2225" y="397"/>
                    <a:pt x="2126" y="158"/>
                    <a:pt x="1932" y="52"/>
                  </a:cubicBezTo>
                  <a:cubicBezTo>
                    <a:pt x="1868" y="18"/>
                    <a:pt x="1794" y="1"/>
                    <a:pt x="1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838;p43">
              <a:extLst>
                <a:ext uri="{FF2B5EF4-FFF2-40B4-BE49-F238E27FC236}">
                  <a16:creationId xmlns:a16="http://schemas.microsoft.com/office/drawing/2014/main" id="{B85B3098-577B-45D9-A7AC-C3D1AD313F6F}"/>
                </a:ext>
              </a:extLst>
            </p:cNvPr>
            <p:cNvSpPr/>
            <p:nvPr/>
          </p:nvSpPr>
          <p:spPr>
            <a:xfrm>
              <a:off x="3708175" y="2207200"/>
              <a:ext cx="53100" cy="92900"/>
            </a:xfrm>
            <a:custGeom>
              <a:avLst/>
              <a:gdLst/>
              <a:ahLst/>
              <a:cxnLst/>
              <a:rect l="l" t="t" r="r" b="b"/>
              <a:pathLst>
                <a:path w="2124" h="3716" extrusionOk="0">
                  <a:moveTo>
                    <a:pt x="1608" y="538"/>
                  </a:moveTo>
                  <a:lnTo>
                    <a:pt x="1608" y="1381"/>
                  </a:lnTo>
                  <a:cubicBezTo>
                    <a:pt x="1608" y="1542"/>
                    <a:pt x="1560" y="1699"/>
                    <a:pt x="1464" y="1849"/>
                  </a:cubicBezTo>
                  <a:cubicBezTo>
                    <a:pt x="1369" y="1996"/>
                    <a:pt x="1246" y="2115"/>
                    <a:pt x="1092" y="2200"/>
                  </a:cubicBezTo>
                  <a:cubicBezTo>
                    <a:pt x="966" y="2274"/>
                    <a:pt x="861" y="2311"/>
                    <a:pt x="777" y="2311"/>
                  </a:cubicBezTo>
                  <a:cubicBezTo>
                    <a:pt x="732" y="2311"/>
                    <a:pt x="693" y="2300"/>
                    <a:pt x="659" y="2279"/>
                  </a:cubicBezTo>
                  <a:cubicBezTo>
                    <a:pt x="563" y="2221"/>
                    <a:pt x="516" y="2074"/>
                    <a:pt x="516" y="1842"/>
                  </a:cubicBezTo>
                  <a:cubicBezTo>
                    <a:pt x="516" y="1334"/>
                    <a:pt x="731" y="955"/>
                    <a:pt x="1161" y="706"/>
                  </a:cubicBezTo>
                  <a:cubicBezTo>
                    <a:pt x="1250" y="655"/>
                    <a:pt x="1332" y="617"/>
                    <a:pt x="1414" y="587"/>
                  </a:cubicBezTo>
                  <a:cubicBezTo>
                    <a:pt x="1492" y="556"/>
                    <a:pt x="1557" y="542"/>
                    <a:pt x="1608" y="538"/>
                  </a:cubicBezTo>
                  <a:close/>
                  <a:moveTo>
                    <a:pt x="1997" y="0"/>
                  </a:moveTo>
                  <a:cubicBezTo>
                    <a:pt x="1914" y="0"/>
                    <a:pt x="1818" y="14"/>
                    <a:pt x="1710" y="40"/>
                  </a:cubicBezTo>
                  <a:cubicBezTo>
                    <a:pt x="1540" y="85"/>
                    <a:pt x="1366" y="157"/>
                    <a:pt x="1188" y="259"/>
                  </a:cubicBezTo>
                  <a:cubicBezTo>
                    <a:pt x="803" y="480"/>
                    <a:pt x="509" y="757"/>
                    <a:pt x="304" y="1085"/>
                  </a:cubicBezTo>
                  <a:cubicBezTo>
                    <a:pt x="103" y="1416"/>
                    <a:pt x="1" y="1778"/>
                    <a:pt x="1" y="2177"/>
                  </a:cubicBezTo>
                  <a:cubicBezTo>
                    <a:pt x="1" y="2525"/>
                    <a:pt x="86" y="2747"/>
                    <a:pt x="256" y="2843"/>
                  </a:cubicBezTo>
                  <a:cubicBezTo>
                    <a:pt x="315" y="2874"/>
                    <a:pt x="382" y="2890"/>
                    <a:pt x="457" y="2890"/>
                  </a:cubicBezTo>
                  <a:cubicBezTo>
                    <a:pt x="599" y="2890"/>
                    <a:pt x="770" y="2832"/>
                    <a:pt x="970" y="2716"/>
                  </a:cubicBezTo>
                  <a:cubicBezTo>
                    <a:pt x="1113" y="2635"/>
                    <a:pt x="1239" y="2539"/>
                    <a:pt x="1341" y="2436"/>
                  </a:cubicBezTo>
                  <a:cubicBezTo>
                    <a:pt x="1444" y="2331"/>
                    <a:pt x="1533" y="2208"/>
                    <a:pt x="1608" y="2071"/>
                  </a:cubicBezTo>
                  <a:lnTo>
                    <a:pt x="1608" y="2071"/>
                  </a:lnTo>
                  <a:cubicBezTo>
                    <a:pt x="1608" y="2310"/>
                    <a:pt x="1567" y="2504"/>
                    <a:pt x="1482" y="2655"/>
                  </a:cubicBezTo>
                  <a:cubicBezTo>
                    <a:pt x="1396" y="2802"/>
                    <a:pt x="1264" y="2931"/>
                    <a:pt x="1079" y="3037"/>
                  </a:cubicBezTo>
                  <a:cubicBezTo>
                    <a:pt x="840" y="3174"/>
                    <a:pt x="645" y="3241"/>
                    <a:pt x="495" y="3241"/>
                  </a:cubicBezTo>
                  <a:cubicBezTo>
                    <a:pt x="478" y="3241"/>
                    <a:pt x="465" y="3245"/>
                    <a:pt x="454" y="3252"/>
                  </a:cubicBezTo>
                  <a:cubicBezTo>
                    <a:pt x="437" y="3262"/>
                    <a:pt x="420" y="3286"/>
                    <a:pt x="407" y="3327"/>
                  </a:cubicBezTo>
                  <a:lnTo>
                    <a:pt x="287" y="3627"/>
                  </a:lnTo>
                  <a:cubicBezTo>
                    <a:pt x="264" y="3682"/>
                    <a:pt x="277" y="3709"/>
                    <a:pt x="318" y="3712"/>
                  </a:cubicBezTo>
                  <a:cubicBezTo>
                    <a:pt x="332" y="3714"/>
                    <a:pt x="347" y="3715"/>
                    <a:pt x="362" y="3715"/>
                  </a:cubicBezTo>
                  <a:cubicBezTo>
                    <a:pt x="439" y="3715"/>
                    <a:pt x="538" y="3694"/>
                    <a:pt x="662" y="3651"/>
                  </a:cubicBezTo>
                  <a:cubicBezTo>
                    <a:pt x="813" y="3600"/>
                    <a:pt x="966" y="3528"/>
                    <a:pt x="1127" y="3436"/>
                  </a:cubicBezTo>
                  <a:cubicBezTo>
                    <a:pt x="1468" y="3238"/>
                    <a:pt x="1721" y="2983"/>
                    <a:pt x="1881" y="2671"/>
                  </a:cubicBezTo>
                  <a:cubicBezTo>
                    <a:pt x="2045" y="2361"/>
                    <a:pt x="2124" y="2016"/>
                    <a:pt x="2124" y="1634"/>
                  </a:cubicBezTo>
                  <a:lnTo>
                    <a:pt x="2124" y="13"/>
                  </a:lnTo>
                  <a:cubicBezTo>
                    <a:pt x="2086" y="5"/>
                    <a:pt x="2043" y="0"/>
                    <a:pt x="19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839;p43">
              <a:extLst>
                <a:ext uri="{FF2B5EF4-FFF2-40B4-BE49-F238E27FC236}">
                  <a16:creationId xmlns:a16="http://schemas.microsoft.com/office/drawing/2014/main" id="{4AAC254A-2D86-43CA-B675-EF27BD3F129B}"/>
                </a:ext>
              </a:extLst>
            </p:cNvPr>
            <p:cNvSpPr/>
            <p:nvPr/>
          </p:nvSpPr>
          <p:spPr>
            <a:xfrm>
              <a:off x="3675750" y="2398050"/>
              <a:ext cx="7800" cy="515475"/>
            </a:xfrm>
            <a:custGeom>
              <a:avLst/>
              <a:gdLst/>
              <a:ahLst/>
              <a:cxnLst/>
              <a:rect l="l" t="t" r="r" b="b"/>
              <a:pathLst>
                <a:path w="312" h="20619" extrusionOk="0">
                  <a:moveTo>
                    <a:pt x="212" y="0"/>
                  </a:moveTo>
                  <a:cubicBezTo>
                    <a:pt x="195" y="0"/>
                    <a:pt x="177" y="6"/>
                    <a:pt x="157" y="18"/>
                  </a:cubicBezTo>
                  <a:cubicBezTo>
                    <a:pt x="72" y="68"/>
                    <a:pt x="1" y="218"/>
                    <a:pt x="1" y="355"/>
                  </a:cubicBezTo>
                  <a:lnTo>
                    <a:pt x="1" y="20451"/>
                  </a:lnTo>
                  <a:cubicBezTo>
                    <a:pt x="1" y="20554"/>
                    <a:pt x="44" y="20618"/>
                    <a:pt x="103" y="20618"/>
                  </a:cubicBezTo>
                  <a:cubicBezTo>
                    <a:pt x="120" y="20618"/>
                    <a:pt x="138" y="20613"/>
                    <a:pt x="157" y="20601"/>
                  </a:cubicBezTo>
                  <a:cubicBezTo>
                    <a:pt x="243" y="20550"/>
                    <a:pt x="311" y="20396"/>
                    <a:pt x="311" y="20263"/>
                  </a:cubicBezTo>
                  <a:lnTo>
                    <a:pt x="311" y="168"/>
                  </a:lnTo>
                  <a:cubicBezTo>
                    <a:pt x="311" y="64"/>
                    <a:pt x="270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840;p43">
              <a:extLst>
                <a:ext uri="{FF2B5EF4-FFF2-40B4-BE49-F238E27FC236}">
                  <a16:creationId xmlns:a16="http://schemas.microsoft.com/office/drawing/2014/main" id="{67077E52-DB92-47C1-BD74-4B716076D80D}"/>
                </a:ext>
              </a:extLst>
            </p:cNvPr>
            <p:cNvSpPr/>
            <p:nvPr/>
          </p:nvSpPr>
          <p:spPr>
            <a:xfrm>
              <a:off x="3365525" y="2472275"/>
              <a:ext cx="247525" cy="317400"/>
            </a:xfrm>
            <a:custGeom>
              <a:avLst/>
              <a:gdLst/>
              <a:ahLst/>
              <a:cxnLst/>
              <a:rect l="l" t="t" r="r" b="b"/>
              <a:pathLst>
                <a:path w="9901" h="1269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7"/>
                    <a:pt x="118" y="12695"/>
                    <a:pt x="289" y="12695"/>
                  </a:cubicBezTo>
                  <a:cubicBezTo>
                    <a:pt x="360" y="12695"/>
                    <a:pt x="441" y="12672"/>
                    <a:pt x="525" y="12622"/>
                  </a:cubicBezTo>
                  <a:lnTo>
                    <a:pt x="9375" y="7516"/>
                  </a:lnTo>
                  <a:cubicBezTo>
                    <a:pt x="9666" y="7345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841;p43">
              <a:extLst>
                <a:ext uri="{FF2B5EF4-FFF2-40B4-BE49-F238E27FC236}">
                  <a16:creationId xmlns:a16="http://schemas.microsoft.com/office/drawing/2014/main" id="{EA90E2E8-4EEF-4DD1-B061-CB08F34592E2}"/>
                </a:ext>
              </a:extLst>
            </p:cNvPr>
            <p:cNvSpPr/>
            <p:nvPr/>
          </p:nvSpPr>
          <p:spPr>
            <a:xfrm>
              <a:off x="3365525" y="2472275"/>
              <a:ext cx="247525" cy="165625"/>
            </a:xfrm>
            <a:custGeom>
              <a:avLst/>
              <a:gdLst/>
              <a:ahLst/>
              <a:cxnLst/>
              <a:rect l="l" t="t" r="r" b="b"/>
              <a:pathLst>
                <a:path w="9901" h="6625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2"/>
                  </a:lnTo>
                  <a:cubicBezTo>
                    <a:pt x="235" y="5349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8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842;p43">
              <a:extLst>
                <a:ext uri="{FF2B5EF4-FFF2-40B4-BE49-F238E27FC236}">
                  <a16:creationId xmlns:a16="http://schemas.microsoft.com/office/drawing/2014/main" id="{3C5DEDC5-245E-47C7-85D2-547412CDB53A}"/>
                </a:ext>
              </a:extLst>
            </p:cNvPr>
            <p:cNvSpPr/>
            <p:nvPr/>
          </p:nvSpPr>
          <p:spPr>
            <a:xfrm>
              <a:off x="3390250" y="2594975"/>
              <a:ext cx="99000" cy="157275"/>
            </a:xfrm>
            <a:custGeom>
              <a:avLst/>
              <a:gdLst/>
              <a:ahLst/>
              <a:cxnLst/>
              <a:rect l="l" t="t" r="r" b="b"/>
              <a:pathLst>
                <a:path w="3960" h="6291" extrusionOk="0">
                  <a:moveTo>
                    <a:pt x="3960" y="0"/>
                  </a:moveTo>
                  <a:lnTo>
                    <a:pt x="1" y="2290"/>
                  </a:lnTo>
                  <a:lnTo>
                    <a:pt x="1" y="6291"/>
                  </a:lnTo>
                  <a:lnTo>
                    <a:pt x="3960" y="4004"/>
                  </a:lnTo>
                  <a:lnTo>
                    <a:pt x="396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843;p43">
              <a:extLst>
                <a:ext uri="{FF2B5EF4-FFF2-40B4-BE49-F238E27FC236}">
                  <a16:creationId xmlns:a16="http://schemas.microsoft.com/office/drawing/2014/main" id="{07458ECB-C7A6-4BE5-90F0-A587250161C0}"/>
                </a:ext>
              </a:extLst>
            </p:cNvPr>
            <p:cNvSpPr/>
            <p:nvPr/>
          </p:nvSpPr>
          <p:spPr>
            <a:xfrm>
              <a:off x="3390250" y="2631075"/>
              <a:ext cx="99000" cy="121175"/>
            </a:xfrm>
            <a:custGeom>
              <a:avLst/>
              <a:gdLst/>
              <a:ahLst/>
              <a:cxnLst/>
              <a:rect l="l" t="t" r="r" b="b"/>
              <a:pathLst>
                <a:path w="3960" h="4847" extrusionOk="0">
                  <a:moveTo>
                    <a:pt x="3304" y="0"/>
                  </a:moveTo>
                  <a:cubicBezTo>
                    <a:pt x="3257" y="0"/>
                    <a:pt x="3213" y="34"/>
                    <a:pt x="3185" y="103"/>
                  </a:cubicBezTo>
                  <a:lnTo>
                    <a:pt x="2291" y="2168"/>
                  </a:lnTo>
                  <a:lnTo>
                    <a:pt x="1768" y="1597"/>
                  </a:lnTo>
                  <a:cubicBezTo>
                    <a:pt x="1729" y="1553"/>
                    <a:pt x="1681" y="1531"/>
                    <a:pt x="1635" y="1531"/>
                  </a:cubicBezTo>
                  <a:cubicBezTo>
                    <a:pt x="1578" y="1531"/>
                    <a:pt x="1523" y="1564"/>
                    <a:pt x="1485" y="1628"/>
                  </a:cubicBezTo>
                  <a:lnTo>
                    <a:pt x="1" y="4266"/>
                  </a:lnTo>
                  <a:lnTo>
                    <a:pt x="1" y="4847"/>
                  </a:lnTo>
                  <a:lnTo>
                    <a:pt x="3960" y="2560"/>
                  </a:lnTo>
                  <a:lnTo>
                    <a:pt x="3960" y="846"/>
                  </a:lnTo>
                  <a:lnTo>
                    <a:pt x="3421" y="76"/>
                  </a:lnTo>
                  <a:cubicBezTo>
                    <a:pt x="3386" y="25"/>
                    <a:pt x="3344" y="0"/>
                    <a:pt x="3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844;p43">
              <a:extLst>
                <a:ext uri="{FF2B5EF4-FFF2-40B4-BE49-F238E27FC236}">
                  <a16:creationId xmlns:a16="http://schemas.microsoft.com/office/drawing/2014/main" id="{1ACC1E24-175C-492F-B219-039C595687C0}"/>
                </a:ext>
              </a:extLst>
            </p:cNvPr>
            <p:cNvSpPr/>
            <p:nvPr/>
          </p:nvSpPr>
          <p:spPr>
            <a:xfrm>
              <a:off x="3514075" y="254127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1" y="0"/>
                  </a:moveTo>
                  <a:cubicBezTo>
                    <a:pt x="2757" y="0"/>
                    <a:pt x="2706" y="15"/>
                    <a:pt x="2652" y="46"/>
                  </a:cubicBezTo>
                  <a:lnTo>
                    <a:pt x="314" y="1394"/>
                  </a:lnTo>
                  <a:cubicBezTo>
                    <a:pt x="140" y="1497"/>
                    <a:pt x="0" y="1732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1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7"/>
                    <a:pt x="2969" y="398"/>
                    <a:pt x="2969" y="207"/>
                  </a:cubicBezTo>
                  <a:cubicBezTo>
                    <a:pt x="2969" y="76"/>
                    <a:pt x="2902" y="0"/>
                    <a:pt x="2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845;p43">
              <a:extLst>
                <a:ext uri="{FF2B5EF4-FFF2-40B4-BE49-F238E27FC236}">
                  <a16:creationId xmlns:a16="http://schemas.microsoft.com/office/drawing/2014/main" id="{1787E2B6-585D-4844-9E22-493A084BBB44}"/>
                </a:ext>
              </a:extLst>
            </p:cNvPr>
            <p:cNvSpPr/>
            <p:nvPr/>
          </p:nvSpPr>
          <p:spPr>
            <a:xfrm>
              <a:off x="3514075" y="2582425"/>
              <a:ext cx="74250" cy="53325"/>
            </a:xfrm>
            <a:custGeom>
              <a:avLst/>
              <a:gdLst/>
              <a:ahLst/>
              <a:cxnLst/>
              <a:rect l="l" t="t" r="r" b="b"/>
              <a:pathLst>
                <a:path w="2970" h="2133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5"/>
                    <a:pt x="0" y="1922"/>
                  </a:cubicBezTo>
                  <a:cubicBezTo>
                    <a:pt x="0" y="2055"/>
                    <a:pt x="68" y="2132"/>
                    <a:pt x="168" y="2132"/>
                  </a:cubicBezTo>
                  <a:cubicBezTo>
                    <a:pt x="211" y="2132"/>
                    <a:pt x="261" y="2117"/>
                    <a:pt x="314" y="2086"/>
                  </a:cubicBezTo>
                  <a:lnTo>
                    <a:pt x="2652" y="738"/>
                  </a:lnTo>
                  <a:cubicBezTo>
                    <a:pt x="2829" y="636"/>
                    <a:pt x="2969" y="400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846;p43">
              <a:extLst>
                <a:ext uri="{FF2B5EF4-FFF2-40B4-BE49-F238E27FC236}">
                  <a16:creationId xmlns:a16="http://schemas.microsoft.com/office/drawing/2014/main" id="{097F2694-977A-4B07-9EDE-94727540A64C}"/>
                </a:ext>
              </a:extLst>
            </p:cNvPr>
            <p:cNvSpPr/>
            <p:nvPr/>
          </p:nvSpPr>
          <p:spPr>
            <a:xfrm>
              <a:off x="3514075" y="26236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1" y="1"/>
                  </a:moveTo>
                  <a:cubicBezTo>
                    <a:pt x="2757" y="1"/>
                    <a:pt x="2706" y="16"/>
                    <a:pt x="2652" y="47"/>
                  </a:cubicBezTo>
                  <a:lnTo>
                    <a:pt x="314" y="1394"/>
                  </a:lnTo>
                  <a:cubicBezTo>
                    <a:pt x="140" y="1497"/>
                    <a:pt x="0" y="1733"/>
                    <a:pt x="0" y="1923"/>
                  </a:cubicBezTo>
                  <a:cubicBezTo>
                    <a:pt x="0" y="2056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4"/>
                  </a:cubicBezTo>
                  <a:lnTo>
                    <a:pt x="2652" y="736"/>
                  </a:lnTo>
                  <a:cubicBezTo>
                    <a:pt x="2829" y="633"/>
                    <a:pt x="2969" y="398"/>
                    <a:pt x="2969" y="207"/>
                  </a:cubicBezTo>
                  <a:cubicBezTo>
                    <a:pt x="2969" y="76"/>
                    <a:pt x="2902" y="1"/>
                    <a:pt x="28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847;p43">
              <a:extLst>
                <a:ext uri="{FF2B5EF4-FFF2-40B4-BE49-F238E27FC236}">
                  <a16:creationId xmlns:a16="http://schemas.microsoft.com/office/drawing/2014/main" id="{2F4D1F4A-1440-4467-BDBA-CD2E6323212A}"/>
                </a:ext>
              </a:extLst>
            </p:cNvPr>
            <p:cNvSpPr/>
            <p:nvPr/>
          </p:nvSpPr>
          <p:spPr>
            <a:xfrm>
              <a:off x="3365525" y="2713150"/>
              <a:ext cx="247525" cy="317425"/>
            </a:xfrm>
            <a:custGeom>
              <a:avLst/>
              <a:gdLst/>
              <a:ahLst/>
              <a:cxnLst/>
              <a:rect l="l" t="t" r="r" b="b"/>
              <a:pathLst>
                <a:path w="9901" h="12697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12318"/>
                  </a:lnTo>
                  <a:cubicBezTo>
                    <a:pt x="0" y="12558"/>
                    <a:pt x="119" y="12696"/>
                    <a:pt x="292" y="12696"/>
                  </a:cubicBezTo>
                  <a:cubicBezTo>
                    <a:pt x="362" y="12696"/>
                    <a:pt x="442" y="12674"/>
                    <a:pt x="525" y="12625"/>
                  </a:cubicBezTo>
                  <a:lnTo>
                    <a:pt x="9375" y="7516"/>
                  </a:lnTo>
                  <a:cubicBezTo>
                    <a:pt x="9666" y="7348"/>
                    <a:pt x="9901" y="6939"/>
                    <a:pt x="9901" y="6601"/>
                  </a:cubicBez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848;p43">
              <a:extLst>
                <a:ext uri="{FF2B5EF4-FFF2-40B4-BE49-F238E27FC236}">
                  <a16:creationId xmlns:a16="http://schemas.microsoft.com/office/drawing/2014/main" id="{B35E3DAB-3265-4E81-B1E3-4934331FE662}"/>
                </a:ext>
              </a:extLst>
            </p:cNvPr>
            <p:cNvSpPr/>
            <p:nvPr/>
          </p:nvSpPr>
          <p:spPr>
            <a:xfrm>
              <a:off x="3365525" y="2713150"/>
              <a:ext cx="247525" cy="165650"/>
            </a:xfrm>
            <a:custGeom>
              <a:avLst/>
              <a:gdLst/>
              <a:ahLst/>
              <a:cxnLst/>
              <a:rect l="l" t="t" r="r" b="b"/>
              <a:pathLst>
                <a:path w="9901" h="6626" extrusionOk="0">
                  <a:moveTo>
                    <a:pt x="9609" y="1"/>
                  </a:moveTo>
                  <a:cubicBezTo>
                    <a:pt x="9539" y="1"/>
                    <a:pt x="9459" y="24"/>
                    <a:pt x="9375" y="72"/>
                  </a:cubicBezTo>
                  <a:lnTo>
                    <a:pt x="525" y="5181"/>
                  </a:lnTo>
                  <a:cubicBezTo>
                    <a:pt x="235" y="5348"/>
                    <a:pt x="0" y="5758"/>
                    <a:pt x="0" y="6096"/>
                  </a:cubicBezTo>
                  <a:lnTo>
                    <a:pt x="0" y="6625"/>
                  </a:lnTo>
                  <a:lnTo>
                    <a:pt x="9901" y="909"/>
                  </a:lnTo>
                  <a:lnTo>
                    <a:pt x="9901" y="379"/>
                  </a:lnTo>
                  <a:cubicBezTo>
                    <a:pt x="9901" y="139"/>
                    <a:pt x="9782" y="1"/>
                    <a:pt x="96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849;p43">
              <a:extLst>
                <a:ext uri="{FF2B5EF4-FFF2-40B4-BE49-F238E27FC236}">
                  <a16:creationId xmlns:a16="http://schemas.microsoft.com/office/drawing/2014/main" id="{B45D023B-5712-4142-813C-6FA77447B71A}"/>
                </a:ext>
              </a:extLst>
            </p:cNvPr>
            <p:cNvSpPr/>
            <p:nvPr/>
          </p:nvSpPr>
          <p:spPr>
            <a:xfrm>
              <a:off x="3390250" y="2835925"/>
              <a:ext cx="99000" cy="157200"/>
            </a:xfrm>
            <a:custGeom>
              <a:avLst/>
              <a:gdLst/>
              <a:ahLst/>
              <a:cxnLst/>
              <a:rect l="l" t="t" r="r" b="b"/>
              <a:pathLst>
                <a:path w="3960" h="6288" extrusionOk="0">
                  <a:moveTo>
                    <a:pt x="3960" y="1"/>
                  </a:moveTo>
                  <a:lnTo>
                    <a:pt x="1" y="2288"/>
                  </a:lnTo>
                  <a:lnTo>
                    <a:pt x="1" y="6287"/>
                  </a:lnTo>
                  <a:lnTo>
                    <a:pt x="3960" y="4000"/>
                  </a:lnTo>
                  <a:lnTo>
                    <a:pt x="396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850;p43">
              <a:extLst>
                <a:ext uri="{FF2B5EF4-FFF2-40B4-BE49-F238E27FC236}">
                  <a16:creationId xmlns:a16="http://schemas.microsoft.com/office/drawing/2014/main" id="{1C405BF3-9C06-4E5D-BEC0-96276AE46CDD}"/>
                </a:ext>
              </a:extLst>
            </p:cNvPr>
            <p:cNvSpPr/>
            <p:nvPr/>
          </p:nvSpPr>
          <p:spPr>
            <a:xfrm>
              <a:off x="3390250" y="2872000"/>
              <a:ext cx="99000" cy="121125"/>
            </a:xfrm>
            <a:custGeom>
              <a:avLst/>
              <a:gdLst/>
              <a:ahLst/>
              <a:cxnLst/>
              <a:rect l="l" t="t" r="r" b="b"/>
              <a:pathLst>
                <a:path w="3960" h="4845" extrusionOk="0">
                  <a:moveTo>
                    <a:pt x="3303" y="1"/>
                  </a:moveTo>
                  <a:cubicBezTo>
                    <a:pt x="3257" y="1"/>
                    <a:pt x="3212" y="34"/>
                    <a:pt x="3185" y="100"/>
                  </a:cubicBezTo>
                  <a:lnTo>
                    <a:pt x="2291" y="2165"/>
                  </a:lnTo>
                  <a:lnTo>
                    <a:pt x="1768" y="1595"/>
                  </a:lnTo>
                  <a:cubicBezTo>
                    <a:pt x="1729" y="1551"/>
                    <a:pt x="1682" y="1529"/>
                    <a:pt x="1636" y="1529"/>
                  </a:cubicBezTo>
                  <a:cubicBezTo>
                    <a:pt x="1579" y="1529"/>
                    <a:pt x="1523" y="1563"/>
                    <a:pt x="1485" y="1629"/>
                  </a:cubicBezTo>
                  <a:lnTo>
                    <a:pt x="1" y="4264"/>
                  </a:lnTo>
                  <a:lnTo>
                    <a:pt x="1" y="4844"/>
                  </a:lnTo>
                  <a:lnTo>
                    <a:pt x="3960" y="2557"/>
                  </a:lnTo>
                  <a:lnTo>
                    <a:pt x="3960" y="845"/>
                  </a:lnTo>
                  <a:lnTo>
                    <a:pt x="3421" y="76"/>
                  </a:lnTo>
                  <a:cubicBezTo>
                    <a:pt x="3386" y="26"/>
                    <a:pt x="3343" y="1"/>
                    <a:pt x="3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851;p43">
              <a:extLst>
                <a:ext uri="{FF2B5EF4-FFF2-40B4-BE49-F238E27FC236}">
                  <a16:creationId xmlns:a16="http://schemas.microsoft.com/office/drawing/2014/main" id="{7A7A2423-A7CA-46C1-85FE-F23F6EEDFCE5}"/>
                </a:ext>
              </a:extLst>
            </p:cNvPr>
            <p:cNvSpPr/>
            <p:nvPr/>
          </p:nvSpPr>
          <p:spPr>
            <a:xfrm>
              <a:off x="3514075" y="2782175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0"/>
                  </a:moveTo>
                  <a:cubicBezTo>
                    <a:pt x="2756" y="0"/>
                    <a:pt x="2706" y="15"/>
                    <a:pt x="2652" y="45"/>
                  </a:cubicBezTo>
                  <a:lnTo>
                    <a:pt x="314" y="1396"/>
                  </a:lnTo>
                  <a:cubicBezTo>
                    <a:pt x="140" y="1495"/>
                    <a:pt x="0" y="1735"/>
                    <a:pt x="0" y="1922"/>
                  </a:cubicBezTo>
                  <a:cubicBezTo>
                    <a:pt x="0" y="2055"/>
                    <a:pt x="68" y="2130"/>
                    <a:pt x="168" y="2130"/>
                  </a:cubicBezTo>
                  <a:cubicBezTo>
                    <a:pt x="212" y="2130"/>
                    <a:pt x="261" y="2116"/>
                    <a:pt x="314" y="2086"/>
                  </a:cubicBezTo>
                  <a:lnTo>
                    <a:pt x="2652" y="734"/>
                  </a:lnTo>
                  <a:cubicBezTo>
                    <a:pt x="2829" y="635"/>
                    <a:pt x="2969" y="400"/>
                    <a:pt x="2969" y="208"/>
                  </a:cubicBezTo>
                  <a:cubicBezTo>
                    <a:pt x="2969" y="76"/>
                    <a:pt x="2902" y="0"/>
                    <a:pt x="28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852;p43">
              <a:extLst>
                <a:ext uri="{FF2B5EF4-FFF2-40B4-BE49-F238E27FC236}">
                  <a16:creationId xmlns:a16="http://schemas.microsoft.com/office/drawing/2014/main" id="{346AE508-D313-48CF-BF03-8A2AC83FB7D4}"/>
                </a:ext>
              </a:extLst>
            </p:cNvPr>
            <p:cNvSpPr/>
            <p:nvPr/>
          </p:nvSpPr>
          <p:spPr>
            <a:xfrm>
              <a:off x="3514075" y="2823325"/>
              <a:ext cx="74250" cy="53300"/>
            </a:xfrm>
            <a:custGeom>
              <a:avLst/>
              <a:gdLst/>
              <a:ahLst/>
              <a:cxnLst/>
              <a:rect l="l" t="t" r="r" b="b"/>
              <a:pathLst>
                <a:path w="2970" h="2132" extrusionOk="0">
                  <a:moveTo>
                    <a:pt x="2803" y="1"/>
                  </a:moveTo>
                  <a:cubicBezTo>
                    <a:pt x="2758" y="1"/>
                    <a:pt x="2707" y="16"/>
                    <a:pt x="2652" y="48"/>
                  </a:cubicBezTo>
                  <a:lnTo>
                    <a:pt x="314" y="1396"/>
                  </a:lnTo>
                  <a:cubicBezTo>
                    <a:pt x="140" y="1498"/>
                    <a:pt x="0" y="1733"/>
                    <a:pt x="0" y="1924"/>
                  </a:cubicBezTo>
                  <a:cubicBezTo>
                    <a:pt x="0" y="2057"/>
                    <a:pt x="67" y="2131"/>
                    <a:pt x="165" y="2131"/>
                  </a:cubicBezTo>
                  <a:cubicBezTo>
                    <a:pt x="210" y="2131"/>
                    <a:pt x="260" y="2116"/>
                    <a:pt x="314" y="2085"/>
                  </a:cubicBezTo>
                  <a:lnTo>
                    <a:pt x="2652" y="736"/>
                  </a:lnTo>
                  <a:cubicBezTo>
                    <a:pt x="2829" y="634"/>
                    <a:pt x="2969" y="399"/>
                    <a:pt x="2969" y="208"/>
                  </a:cubicBezTo>
                  <a:cubicBezTo>
                    <a:pt x="2969" y="76"/>
                    <a:pt x="2903" y="1"/>
                    <a:pt x="28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853;p43">
              <a:extLst>
                <a:ext uri="{FF2B5EF4-FFF2-40B4-BE49-F238E27FC236}">
                  <a16:creationId xmlns:a16="http://schemas.microsoft.com/office/drawing/2014/main" id="{5EB46AD4-10E4-453E-A75C-8335B8EE7A9E}"/>
                </a:ext>
              </a:extLst>
            </p:cNvPr>
            <p:cNvSpPr/>
            <p:nvPr/>
          </p:nvSpPr>
          <p:spPr>
            <a:xfrm>
              <a:off x="3514075" y="2864500"/>
              <a:ext cx="74250" cy="53275"/>
            </a:xfrm>
            <a:custGeom>
              <a:avLst/>
              <a:gdLst/>
              <a:ahLst/>
              <a:cxnLst/>
              <a:rect l="l" t="t" r="r" b="b"/>
              <a:pathLst>
                <a:path w="2970" h="2131" extrusionOk="0">
                  <a:moveTo>
                    <a:pt x="2800" y="1"/>
                  </a:moveTo>
                  <a:cubicBezTo>
                    <a:pt x="2756" y="1"/>
                    <a:pt x="2706" y="15"/>
                    <a:pt x="2652" y="45"/>
                  </a:cubicBezTo>
                  <a:lnTo>
                    <a:pt x="314" y="1397"/>
                  </a:lnTo>
                  <a:cubicBezTo>
                    <a:pt x="140" y="1496"/>
                    <a:pt x="0" y="1731"/>
                    <a:pt x="0" y="1923"/>
                  </a:cubicBezTo>
                  <a:cubicBezTo>
                    <a:pt x="0" y="2056"/>
                    <a:pt x="68" y="2131"/>
                    <a:pt x="168" y="2131"/>
                  </a:cubicBezTo>
                  <a:cubicBezTo>
                    <a:pt x="212" y="2131"/>
                    <a:pt x="261" y="2117"/>
                    <a:pt x="314" y="2087"/>
                  </a:cubicBezTo>
                  <a:lnTo>
                    <a:pt x="2652" y="735"/>
                  </a:lnTo>
                  <a:cubicBezTo>
                    <a:pt x="2829" y="636"/>
                    <a:pt x="2969" y="397"/>
                    <a:pt x="2969" y="209"/>
                  </a:cubicBezTo>
                  <a:cubicBezTo>
                    <a:pt x="2969" y="76"/>
                    <a:pt x="2902" y="1"/>
                    <a:pt x="280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854;p43">
              <a:extLst>
                <a:ext uri="{FF2B5EF4-FFF2-40B4-BE49-F238E27FC236}">
                  <a16:creationId xmlns:a16="http://schemas.microsoft.com/office/drawing/2014/main" id="{451C7E97-B420-4C88-926F-8D027439949A}"/>
                </a:ext>
              </a:extLst>
            </p:cNvPr>
            <p:cNvSpPr/>
            <p:nvPr/>
          </p:nvSpPr>
          <p:spPr>
            <a:xfrm>
              <a:off x="3750075" y="2213225"/>
              <a:ext cx="706325" cy="624950"/>
            </a:xfrm>
            <a:custGeom>
              <a:avLst/>
              <a:gdLst/>
              <a:ahLst/>
              <a:cxnLst/>
              <a:rect l="l" t="t" r="r" b="b"/>
              <a:pathLst>
                <a:path w="28253" h="24998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24622"/>
                  </a:lnTo>
                  <a:cubicBezTo>
                    <a:pt x="0" y="24859"/>
                    <a:pt x="119" y="24997"/>
                    <a:pt x="292" y="24997"/>
                  </a:cubicBezTo>
                  <a:cubicBezTo>
                    <a:pt x="362" y="24997"/>
                    <a:pt x="442" y="24974"/>
                    <a:pt x="526" y="24926"/>
                  </a:cubicBezTo>
                  <a:lnTo>
                    <a:pt x="27728" y="9223"/>
                  </a:lnTo>
                  <a:cubicBezTo>
                    <a:pt x="28018" y="9055"/>
                    <a:pt x="28253" y="8646"/>
                    <a:pt x="28253" y="8308"/>
                  </a:cubicBez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855;p43">
              <a:extLst>
                <a:ext uri="{FF2B5EF4-FFF2-40B4-BE49-F238E27FC236}">
                  <a16:creationId xmlns:a16="http://schemas.microsoft.com/office/drawing/2014/main" id="{90C32775-59C5-45C6-A646-B4B43943D578}"/>
                </a:ext>
              </a:extLst>
            </p:cNvPr>
            <p:cNvSpPr/>
            <p:nvPr/>
          </p:nvSpPr>
          <p:spPr>
            <a:xfrm>
              <a:off x="3750075" y="2213225"/>
              <a:ext cx="706325" cy="430500"/>
            </a:xfrm>
            <a:custGeom>
              <a:avLst/>
              <a:gdLst/>
              <a:ahLst/>
              <a:cxnLst/>
              <a:rect l="l" t="t" r="r" b="b"/>
              <a:pathLst>
                <a:path w="28253" h="17220" extrusionOk="0">
                  <a:moveTo>
                    <a:pt x="27963" y="0"/>
                  </a:moveTo>
                  <a:cubicBezTo>
                    <a:pt x="27892" y="0"/>
                    <a:pt x="27812" y="23"/>
                    <a:pt x="27728" y="72"/>
                  </a:cubicBezTo>
                  <a:lnTo>
                    <a:pt x="526" y="15775"/>
                  </a:lnTo>
                  <a:cubicBezTo>
                    <a:pt x="236" y="15943"/>
                    <a:pt x="0" y="16352"/>
                    <a:pt x="0" y="16687"/>
                  </a:cubicBezTo>
                  <a:lnTo>
                    <a:pt x="0" y="17220"/>
                  </a:lnTo>
                  <a:lnTo>
                    <a:pt x="28253" y="905"/>
                  </a:lnTo>
                  <a:lnTo>
                    <a:pt x="28253" y="376"/>
                  </a:lnTo>
                  <a:cubicBezTo>
                    <a:pt x="28253" y="137"/>
                    <a:pt x="28135" y="0"/>
                    <a:pt x="27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856;p43">
              <a:extLst>
                <a:ext uri="{FF2B5EF4-FFF2-40B4-BE49-F238E27FC236}">
                  <a16:creationId xmlns:a16="http://schemas.microsoft.com/office/drawing/2014/main" id="{AA44BE20-A92A-4D6B-94F6-5801FAB74057}"/>
                </a:ext>
              </a:extLst>
            </p:cNvPr>
            <p:cNvSpPr/>
            <p:nvPr/>
          </p:nvSpPr>
          <p:spPr>
            <a:xfrm>
              <a:off x="3769850" y="2564975"/>
              <a:ext cx="158500" cy="242325"/>
            </a:xfrm>
            <a:custGeom>
              <a:avLst/>
              <a:gdLst/>
              <a:ahLst/>
              <a:cxnLst/>
              <a:rect l="l" t="t" r="r" b="b"/>
              <a:pathLst>
                <a:path w="6340" h="9693" extrusionOk="0">
                  <a:moveTo>
                    <a:pt x="6103" y="0"/>
                  </a:moveTo>
                  <a:cubicBezTo>
                    <a:pt x="6047" y="0"/>
                    <a:pt x="5983" y="19"/>
                    <a:pt x="5916" y="57"/>
                  </a:cubicBezTo>
                  <a:lnTo>
                    <a:pt x="421" y="3231"/>
                  </a:lnTo>
                  <a:cubicBezTo>
                    <a:pt x="189" y="3364"/>
                    <a:pt x="1" y="3692"/>
                    <a:pt x="1" y="3961"/>
                  </a:cubicBezTo>
                  <a:lnTo>
                    <a:pt x="1" y="9391"/>
                  </a:lnTo>
                  <a:cubicBezTo>
                    <a:pt x="1" y="9582"/>
                    <a:pt x="95" y="9693"/>
                    <a:pt x="232" y="9693"/>
                  </a:cubicBezTo>
                  <a:cubicBezTo>
                    <a:pt x="289" y="9693"/>
                    <a:pt x="353" y="9674"/>
                    <a:pt x="421" y="9634"/>
                  </a:cubicBezTo>
                  <a:lnTo>
                    <a:pt x="5916" y="6463"/>
                  </a:lnTo>
                  <a:cubicBezTo>
                    <a:pt x="6148" y="6330"/>
                    <a:pt x="6339" y="6003"/>
                    <a:pt x="6339" y="5733"/>
                  </a:cubicBezTo>
                  <a:lnTo>
                    <a:pt x="6339" y="303"/>
                  </a:lnTo>
                  <a:cubicBezTo>
                    <a:pt x="6339" y="111"/>
                    <a:pt x="6243" y="0"/>
                    <a:pt x="61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857;p43">
              <a:extLst>
                <a:ext uri="{FF2B5EF4-FFF2-40B4-BE49-F238E27FC236}">
                  <a16:creationId xmlns:a16="http://schemas.microsoft.com/office/drawing/2014/main" id="{3184344D-41A9-44C8-A29B-0552D1AB751E}"/>
                </a:ext>
              </a:extLst>
            </p:cNvPr>
            <p:cNvSpPr/>
            <p:nvPr/>
          </p:nvSpPr>
          <p:spPr>
            <a:xfrm>
              <a:off x="3769850" y="26080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87" y="0"/>
                  </a:moveTo>
                  <a:cubicBezTo>
                    <a:pt x="5009" y="0"/>
                    <a:pt x="4933" y="64"/>
                    <a:pt x="4879" y="191"/>
                  </a:cubicBezTo>
                  <a:lnTo>
                    <a:pt x="3244" y="4037"/>
                  </a:lnTo>
                  <a:lnTo>
                    <a:pt x="2448" y="3048"/>
                  </a:lnTo>
                  <a:cubicBezTo>
                    <a:pt x="2373" y="2952"/>
                    <a:pt x="2284" y="2905"/>
                    <a:pt x="2200" y="2905"/>
                  </a:cubicBezTo>
                  <a:cubicBezTo>
                    <a:pt x="2097" y="2905"/>
                    <a:pt x="2000" y="2973"/>
                    <a:pt x="1936" y="3106"/>
                  </a:cubicBezTo>
                  <a:lnTo>
                    <a:pt x="1" y="7238"/>
                  </a:lnTo>
                  <a:lnTo>
                    <a:pt x="1" y="7668"/>
                  </a:lnTo>
                  <a:cubicBezTo>
                    <a:pt x="1" y="7859"/>
                    <a:pt x="95" y="7970"/>
                    <a:pt x="232" y="7970"/>
                  </a:cubicBezTo>
                  <a:cubicBezTo>
                    <a:pt x="289" y="7970"/>
                    <a:pt x="353" y="7951"/>
                    <a:pt x="421" y="7911"/>
                  </a:cubicBezTo>
                  <a:lnTo>
                    <a:pt x="5916" y="4740"/>
                  </a:lnTo>
                  <a:cubicBezTo>
                    <a:pt x="6148" y="4607"/>
                    <a:pt x="6339" y="4280"/>
                    <a:pt x="6339" y="4010"/>
                  </a:cubicBezTo>
                  <a:lnTo>
                    <a:pt x="6339" y="2133"/>
                  </a:lnTo>
                  <a:lnTo>
                    <a:pt x="5298" y="173"/>
                  </a:lnTo>
                  <a:cubicBezTo>
                    <a:pt x="5237" y="57"/>
                    <a:pt x="5161" y="0"/>
                    <a:pt x="50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858;p43">
              <a:extLst>
                <a:ext uri="{FF2B5EF4-FFF2-40B4-BE49-F238E27FC236}">
                  <a16:creationId xmlns:a16="http://schemas.microsoft.com/office/drawing/2014/main" id="{BF14D0C2-7F87-4595-9E17-D1A32742754E}"/>
                </a:ext>
              </a:extLst>
            </p:cNvPr>
            <p:cNvSpPr/>
            <p:nvPr/>
          </p:nvSpPr>
          <p:spPr>
            <a:xfrm>
              <a:off x="3769850" y="2630975"/>
              <a:ext cx="39625" cy="56700"/>
            </a:xfrm>
            <a:custGeom>
              <a:avLst/>
              <a:gdLst/>
              <a:ahLst/>
              <a:cxnLst/>
              <a:rect l="l" t="t" r="r" b="b"/>
              <a:pathLst>
                <a:path w="1585" h="2268" extrusionOk="0">
                  <a:moveTo>
                    <a:pt x="1442" y="1"/>
                  </a:moveTo>
                  <a:lnTo>
                    <a:pt x="421" y="591"/>
                  </a:lnTo>
                  <a:cubicBezTo>
                    <a:pt x="189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5" y="2252"/>
                    <a:pt x="137" y="2268"/>
                    <a:pt x="215" y="2268"/>
                  </a:cubicBezTo>
                  <a:cubicBezTo>
                    <a:pt x="341" y="2268"/>
                    <a:pt x="484" y="2227"/>
                    <a:pt x="636" y="2140"/>
                  </a:cubicBezTo>
                  <a:cubicBezTo>
                    <a:pt x="1158" y="1837"/>
                    <a:pt x="1585" y="1099"/>
                    <a:pt x="1585" y="496"/>
                  </a:cubicBezTo>
                  <a:cubicBezTo>
                    <a:pt x="1585" y="284"/>
                    <a:pt x="1530" y="116"/>
                    <a:pt x="14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859;p43">
              <a:extLst>
                <a:ext uri="{FF2B5EF4-FFF2-40B4-BE49-F238E27FC236}">
                  <a16:creationId xmlns:a16="http://schemas.microsoft.com/office/drawing/2014/main" id="{1C6FA92F-72C1-4B71-9FFE-42CC1D5D7BDC}"/>
                </a:ext>
              </a:extLst>
            </p:cNvPr>
            <p:cNvSpPr/>
            <p:nvPr/>
          </p:nvSpPr>
          <p:spPr>
            <a:xfrm>
              <a:off x="3979850" y="2289900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5" y="0"/>
                  </a:moveTo>
                  <a:cubicBezTo>
                    <a:pt x="17545" y="0"/>
                    <a:pt x="17476" y="21"/>
                    <a:pt x="17403" y="64"/>
                  </a:cubicBezTo>
                  <a:lnTo>
                    <a:pt x="420" y="9865"/>
                  </a:lnTo>
                  <a:cubicBezTo>
                    <a:pt x="188" y="9999"/>
                    <a:pt x="1" y="10309"/>
                    <a:pt x="1" y="10558"/>
                  </a:cubicBezTo>
                  <a:cubicBezTo>
                    <a:pt x="1" y="10730"/>
                    <a:pt x="90" y="10827"/>
                    <a:pt x="222" y="10827"/>
                  </a:cubicBezTo>
                  <a:cubicBezTo>
                    <a:pt x="281" y="10827"/>
                    <a:pt x="348" y="10808"/>
                    <a:pt x="420" y="10766"/>
                  </a:cubicBezTo>
                  <a:lnTo>
                    <a:pt x="17403" y="961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7"/>
                    <a:pt x="17735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860;p43">
              <a:extLst>
                <a:ext uri="{FF2B5EF4-FFF2-40B4-BE49-F238E27FC236}">
                  <a16:creationId xmlns:a16="http://schemas.microsoft.com/office/drawing/2014/main" id="{7F3C70B4-B5A4-4777-B7CD-02899445BCD8}"/>
                </a:ext>
              </a:extLst>
            </p:cNvPr>
            <p:cNvSpPr/>
            <p:nvPr/>
          </p:nvSpPr>
          <p:spPr>
            <a:xfrm>
              <a:off x="3979850" y="2347050"/>
              <a:ext cx="445600" cy="270725"/>
            </a:xfrm>
            <a:custGeom>
              <a:avLst/>
              <a:gdLst/>
              <a:ahLst/>
              <a:cxnLst/>
              <a:rect l="l" t="t" r="r" b="b"/>
              <a:pathLst>
                <a:path w="17824" h="10829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9999"/>
                    <a:pt x="1" y="10310"/>
                    <a:pt x="1" y="10559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9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861;p43">
              <a:extLst>
                <a:ext uri="{FF2B5EF4-FFF2-40B4-BE49-F238E27FC236}">
                  <a16:creationId xmlns:a16="http://schemas.microsoft.com/office/drawing/2014/main" id="{5FF43739-FA2B-4D54-AFD1-BB53A40EFEFF}"/>
                </a:ext>
              </a:extLst>
            </p:cNvPr>
            <p:cNvSpPr/>
            <p:nvPr/>
          </p:nvSpPr>
          <p:spPr>
            <a:xfrm>
              <a:off x="3979850" y="2404225"/>
              <a:ext cx="445600" cy="270700"/>
            </a:xfrm>
            <a:custGeom>
              <a:avLst/>
              <a:gdLst/>
              <a:ahLst/>
              <a:cxnLst/>
              <a:rect l="l" t="t" r="r" b="b"/>
              <a:pathLst>
                <a:path w="17824" h="10828" extrusionOk="0">
                  <a:moveTo>
                    <a:pt x="17604" y="1"/>
                  </a:moveTo>
                  <a:cubicBezTo>
                    <a:pt x="17545" y="1"/>
                    <a:pt x="17476" y="21"/>
                    <a:pt x="17403" y="64"/>
                  </a:cubicBezTo>
                  <a:lnTo>
                    <a:pt x="420" y="9866"/>
                  </a:lnTo>
                  <a:cubicBezTo>
                    <a:pt x="188" y="10002"/>
                    <a:pt x="1" y="10313"/>
                    <a:pt x="1" y="10558"/>
                  </a:cubicBezTo>
                  <a:cubicBezTo>
                    <a:pt x="1" y="10731"/>
                    <a:pt x="90" y="10828"/>
                    <a:pt x="222" y="10828"/>
                  </a:cubicBezTo>
                  <a:cubicBezTo>
                    <a:pt x="281" y="10828"/>
                    <a:pt x="348" y="10808"/>
                    <a:pt x="420" y="10767"/>
                  </a:cubicBezTo>
                  <a:lnTo>
                    <a:pt x="17403" y="962"/>
                  </a:lnTo>
                  <a:cubicBezTo>
                    <a:pt x="17636" y="828"/>
                    <a:pt x="17823" y="518"/>
                    <a:pt x="17823" y="269"/>
                  </a:cubicBezTo>
                  <a:cubicBezTo>
                    <a:pt x="17823" y="98"/>
                    <a:pt x="17735" y="1"/>
                    <a:pt x="176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862;p43">
              <a:extLst>
                <a:ext uri="{FF2B5EF4-FFF2-40B4-BE49-F238E27FC236}">
                  <a16:creationId xmlns:a16="http://schemas.microsoft.com/office/drawing/2014/main" id="{DD6944E7-E544-4ECE-AE8C-85A06B26CED3}"/>
                </a:ext>
              </a:extLst>
            </p:cNvPr>
            <p:cNvSpPr/>
            <p:nvPr/>
          </p:nvSpPr>
          <p:spPr>
            <a:xfrm>
              <a:off x="4528675" y="1901375"/>
              <a:ext cx="166300" cy="130825"/>
            </a:xfrm>
            <a:custGeom>
              <a:avLst/>
              <a:gdLst/>
              <a:ahLst/>
              <a:cxnLst/>
              <a:rect l="l" t="t" r="r" b="b"/>
              <a:pathLst>
                <a:path w="6652" h="5233" extrusionOk="0">
                  <a:moveTo>
                    <a:pt x="972" y="1"/>
                  </a:moveTo>
                  <a:cubicBezTo>
                    <a:pt x="972" y="1"/>
                    <a:pt x="30" y="1488"/>
                    <a:pt x="17" y="1581"/>
                  </a:cubicBezTo>
                  <a:cubicBezTo>
                    <a:pt x="0" y="1676"/>
                    <a:pt x="2584" y="4437"/>
                    <a:pt x="2839" y="4717"/>
                  </a:cubicBezTo>
                  <a:cubicBezTo>
                    <a:pt x="2979" y="4870"/>
                    <a:pt x="3109" y="4993"/>
                    <a:pt x="3447" y="5014"/>
                  </a:cubicBezTo>
                  <a:cubicBezTo>
                    <a:pt x="4123" y="5054"/>
                    <a:pt x="6651" y="5232"/>
                    <a:pt x="6651" y="5232"/>
                  </a:cubicBezTo>
                  <a:lnTo>
                    <a:pt x="6252" y="3167"/>
                  </a:lnTo>
                  <a:lnTo>
                    <a:pt x="3761" y="3099"/>
                  </a:lnTo>
                  <a:cubicBezTo>
                    <a:pt x="3590" y="2956"/>
                    <a:pt x="972" y="1"/>
                    <a:pt x="97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863;p43">
              <a:extLst>
                <a:ext uri="{FF2B5EF4-FFF2-40B4-BE49-F238E27FC236}">
                  <a16:creationId xmlns:a16="http://schemas.microsoft.com/office/drawing/2014/main" id="{71A89063-B32A-4035-9DE1-3AEC2BE7D6B1}"/>
                </a:ext>
              </a:extLst>
            </p:cNvPr>
            <p:cNvSpPr/>
            <p:nvPr/>
          </p:nvSpPr>
          <p:spPr>
            <a:xfrm>
              <a:off x="4677550" y="1980550"/>
              <a:ext cx="106600" cy="71600"/>
            </a:xfrm>
            <a:custGeom>
              <a:avLst/>
              <a:gdLst/>
              <a:ahLst/>
              <a:cxnLst/>
              <a:rect l="l" t="t" r="r" b="b"/>
              <a:pathLst>
                <a:path w="4264" h="2864" extrusionOk="0">
                  <a:moveTo>
                    <a:pt x="297" y="0"/>
                  </a:moveTo>
                  <a:lnTo>
                    <a:pt x="0" y="2580"/>
                  </a:lnTo>
                  <a:lnTo>
                    <a:pt x="3840" y="2864"/>
                  </a:lnTo>
                  <a:lnTo>
                    <a:pt x="4264" y="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864;p43">
              <a:extLst>
                <a:ext uri="{FF2B5EF4-FFF2-40B4-BE49-F238E27FC236}">
                  <a16:creationId xmlns:a16="http://schemas.microsoft.com/office/drawing/2014/main" id="{39896B50-875D-428B-B937-527D117F2B26}"/>
                </a:ext>
              </a:extLst>
            </p:cNvPr>
            <p:cNvSpPr/>
            <p:nvPr/>
          </p:nvSpPr>
          <p:spPr>
            <a:xfrm>
              <a:off x="4677550" y="1980550"/>
              <a:ext cx="106600" cy="68100"/>
            </a:xfrm>
            <a:custGeom>
              <a:avLst/>
              <a:gdLst/>
              <a:ahLst/>
              <a:cxnLst/>
              <a:rect l="l" t="t" r="r" b="b"/>
              <a:pathLst>
                <a:path w="4264" h="2724" extrusionOk="0">
                  <a:moveTo>
                    <a:pt x="297" y="0"/>
                  </a:moveTo>
                  <a:lnTo>
                    <a:pt x="66" y="2021"/>
                  </a:lnTo>
                  <a:lnTo>
                    <a:pt x="0" y="2580"/>
                  </a:lnTo>
                  <a:lnTo>
                    <a:pt x="1922" y="2724"/>
                  </a:lnTo>
                  <a:lnTo>
                    <a:pt x="1922" y="2656"/>
                  </a:lnTo>
                  <a:cubicBezTo>
                    <a:pt x="1922" y="1533"/>
                    <a:pt x="2543" y="188"/>
                    <a:pt x="4264" y="9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865;p43">
              <a:extLst>
                <a:ext uri="{FF2B5EF4-FFF2-40B4-BE49-F238E27FC236}">
                  <a16:creationId xmlns:a16="http://schemas.microsoft.com/office/drawing/2014/main" id="{D8929D6C-B693-406E-9CF5-D680249B9B10}"/>
                </a:ext>
              </a:extLst>
            </p:cNvPr>
            <p:cNvSpPr/>
            <p:nvPr/>
          </p:nvSpPr>
          <p:spPr>
            <a:xfrm>
              <a:off x="3873775" y="1869900"/>
              <a:ext cx="706450" cy="624975"/>
            </a:xfrm>
            <a:custGeom>
              <a:avLst/>
              <a:gdLst/>
              <a:ahLst/>
              <a:cxnLst/>
              <a:rect l="l" t="t" r="r" b="b"/>
              <a:pathLst>
                <a:path w="28258" h="2499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24621"/>
                  </a:lnTo>
                  <a:cubicBezTo>
                    <a:pt x="1" y="24860"/>
                    <a:pt x="120" y="24999"/>
                    <a:pt x="293" y="24999"/>
                  </a:cubicBezTo>
                  <a:cubicBezTo>
                    <a:pt x="365" y="24999"/>
                    <a:pt x="445" y="24975"/>
                    <a:pt x="530" y="24925"/>
                  </a:cubicBezTo>
                  <a:lnTo>
                    <a:pt x="27732" y="9225"/>
                  </a:lnTo>
                  <a:cubicBezTo>
                    <a:pt x="28022" y="9054"/>
                    <a:pt x="28257" y="8645"/>
                    <a:pt x="28257" y="8311"/>
                  </a:cubicBez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866;p43">
              <a:extLst>
                <a:ext uri="{FF2B5EF4-FFF2-40B4-BE49-F238E27FC236}">
                  <a16:creationId xmlns:a16="http://schemas.microsoft.com/office/drawing/2014/main" id="{B83EADEA-4256-4582-8271-84D44CD537AC}"/>
                </a:ext>
              </a:extLst>
            </p:cNvPr>
            <p:cNvSpPr/>
            <p:nvPr/>
          </p:nvSpPr>
          <p:spPr>
            <a:xfrm>
              <a:off x="3873775" y="1869900"/>
              <a:ext cx="706450" cy="430475"/>
            </a:xfrm>
            <a:custGeom>
              <a:avLst/>
              <a:gdLst/>
              <a:ahLst/>
              <a:cxnLst/>
              <a:rect l="l" t="t" r="r" b="b"/>
              <a:pathLst>
                <a:path w="28258" h="17219" extrusionOk="0">
                  <a:moveTo>
                    <a:pt x="27966" y="0"/>
                  </a:moveTo>
                  <a:cubicBezTo>
                    <a:pt x="27895" y="0"/>
                    <a:pt x="27816" y="23"/>
                    <a:pt x="27732" y="72"/>
                  </a:cubicBezTo>
                  <a:lnTo>
                    <a:pt x="530" y="15774"/>
                  </a:lnTo>
                  <a:cubicBezTo>
                    <a:pt x="240" y="15946"/>
                    <a:pt x="1" y="16352"/>
                    <a:pt x="1" y="16689"/>
                  </a:cubicBezTo>
                  <a:lnTo>
                    <a:pt x="1" y="17218"/>
                  </a:lnTo>
                  <a:lnTo>
                    <a:pt x="28257" y="907"/>
                  </a:lnTo>
                  <a:lnTo>
                    <a:pt x="28257" y="379"/>
                  </a:lnTo>
                  <a:cubicBezTo>
                    <a:pt x="28257" y="139"/>
                    <a:pt x="28138" y="0"/>
                    <a:pt x="279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867;p43">
              <a:extLst>
                <a:ext uri="{FF2B5EF4-FFF2-40B4-BE49-F238E27FC236}">
                  <a16:creationId xmlns:a16="http://schemas.microsoft.com/office/drawing/2014/main" id="{F6D8A7F1-0DD0-404D-B672-AFECAC257F3C}"/>
                </a:ext>
              </a:extLst>
            </p:cNvPr>
            <p:cNvSpPr/>
            <p:nvPr/>
          </p:nvSpPr>
          <p:spPr>
            <a:xfrm>
              <a:off x="3893575" y="2221700"/>
              <a:ext cx="158500" cy="242300"/>
            </a:xfrm>
            <a:custGeom>
              <a:avLst/>
              <a:gdLst/>
              <a:ahLst/>
              <a:cxnLst/>
              <a:rect l="l" t="t" r="r" b="b"/>
              <a:pathLst>
                <a:path w="6340" h="9692" extrusionOk="0">
                  <a:moveTo>
                    <a:pt x="6106" y="1"/>
                  </a:moveTo>
                  <a:cubicBezTo>
                    <a:pt x="6049" y="1"/>
                    <a:pt x="5986" y="19"/>
                    <a:pt x="5919" y="58"/>
                  </a:cubicBezTo>
                  <a:lnTo>
                    <a:pt x="424" y="3228"/>
                  </a:lnTo>
                  <a:cubicBezTo>
                    <a:pt x="192" y="3365"/>
                    <a:pt x="1" y="3693"/>
                    <a:pt x="1" y="3962"/>
                  </a:cubicBezTo>
                  <a:lnTo>
                    <a:pt x="1" y="9389"/>
                  </a:lnTo>
                  <a:cubicBezTo>
                    <a:pt x="1" y="9581"/>
                    <a:pt x="97" y="9691"/>
                    <a:pt x="237" y="9691"/>
                  </a:cubicBezTo>
                  <a:cubicBezTo>
                    <a:pt x="294" y="9691"/>
                    <a:pt x="357" y="9673"/>
                    <a:pt x="424" y="9635"/>
                  </a:cubicBezTo>
                  <a:lnTo>
                    <a:pt x="5919" y="6464"/>
                  </a:lnTo>
                  <a:cubicBezTo>
                    <a:pt x="6151" y="6327"/>
                    <a:pt x="6339" y="5999"/>
                    <a:pt x="6339" y="5730"/>
                  </a:cubicBezTo>
                  <a:lnTo>
                    <a:pt x="6339" y="300"/>
                  </a:lnTo>
                  <a:cubicBezTo>
                    <a:pt x="6339" y="111"/>
                    <a:pt x="6244" y="1"/>
                    <a:pt x="61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868;p43">
              <a:extLst>
                <a:ext uri="{FF2B5EF4-FFF2-40B4-BE49-F238E27FC236}">
                  <a16:creationId xmlns:a16="http://schemas.microsoft.com/office/drawing/2014/main" id="{F7C2CD22-69D4-4A08-862C-9D2A80A237A0}"/>
                </a:ext>
              </a:extLst>
            </p:cNvPr>
            <p:cNvSpPr/>
            <p:nvPr/>
          </p:nvSpPr>
          <p:spPr>
            <a:xfrm>
              <a:off x="3893575" y="2264750"/>
              <a:ext cx="158500" cy="199250"/>
            </a:xfrm>
            <a:custGeom>
              <a:avLst/>
              <a:gdLst/>
              <a:ahLst/>
              <a:cxnLst/>
              <a:rect l="l" t="t" r="r" b="b"/>
              <a:pathLst>
                <a:path w="6340" h="7970" extrusionOk="0">
                  <a:moveTo>
                    <a:pt x="5090" y="1"/>
                  </a:moveTo>
                  <a:cubicBezTo>
                    <a:pt x="5012" y="1"/>
                    <a:pt x="4936" y="65"/>
                    <a:pt x="4881" y="192"/>
                  </a:cubicBezTo>
                  <a:lnTo>
                    <a:pt x="3247" y="4039"/>
                  </a:lnTo>
                  <a:lnTo>
                    <a:pt x="2452" y="3045"/>
                  </a:lnTo>
                  <a:cubicBezTo>
                    <a:pt x="2376" y="2952"/>
                    <a:pt x="2288" y="2906"/>
                    <a:pt x="2204" y="2906"/>
                  </a:cubicBezTo>
                  <a:cubicBezTo>
                    <a:pt x="2101" y="2906"/>
                    <a:pt x="2003" y="2974"/>
                    <a:pt x="1940" y="3107"/>
                  </a:cubicBezTo>
                  <a:lnTo>
                    <a:pt x="1" y="7240"/>
                  </a:lnTo>
                  <a:lnTo>
                    <a:pt x="1" y="7667"/>
                  </a:lnTo>
                  <a:cubicBezTo>
                    <a:pt x="1" y="7859"/>
                    <a:pt x="97" y="7969"/>
                    <a:pt x="237" y="7969"/>
                  </a:cubicBezTo>
                  <a:cubicBezTo>
                    <a:pt x="294" y="7969"/>
                    <a:pt x="357" y="7951"/>
                    <a:pt x="424" y="7913"/>
                  </a:cubicBezTo>
                  <a:lnTo>
                    <a:pt x="5919" y="4742"/>
                  </a:lnTo>
                  <a:cubicBezTo>
                    <a:pt x="6151" y="4605"/>
                    <a:pt x="6339" y="4277"/>
                    <a:pt x="6339" y="4008"/>
                  </a:cubicBezTo>
                  <a:lnTo>
                    <a:pt x="6339" y="2135"/>
                  </a:lnTo>
                  <a:lnTo>
                    <a:pt x="5301" y="175"/>
                  </a:lnTo>
                  <a:cubicBezTo>
                    <a:pt x="5240" y="59"/>
                    <a:pt x="5164" y="1"/>
                    <a:pt x="5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869;p43">
              <a:extLst>
                <a:ext uri="{FF2B5EF4-FFF2-40B4-BE49-F238E27FC236}">
                  <a16:creationId xmlns:a16="http://schemas.microsoft.com/office/drawing/2014/main" id="{0C0AD02B-503B-41DC-ABD6-0640E930B0AD}"/>
                </a:ext>
              </a:extLst>
            </p:cNvPr>
            <p:cNvSpPr/>
            <p:nvPr/>
          </p:nvSpPr>
          <p:spPr>
            <a:xfrm>
              <a:off x="3893575" y="2287725"/>
              <a:ext cx="39725" cy="56700"/>
            </a:xfrm>
            <a:custGeom>
              <a:avLst/>
              <a:gdLst/>
              <a:ahLst/>
              <a:cxnLst/>
              <a:rect l="l" t="t" r="r" b="b"/>
              <a:pathLst>
                <a:path w="1589" h="2268" extrusionOk="0">
                  <a:moveTo>
                    <a:pt x="1445" y="0"/>
                  </a:moveTo>
                  <a:lnTo>
                    <a:pt x="424" y="587"/>
                  </a:lnTo>
                  <a:cubicBezTo>
                    <a:pt x="192" y="724"/>
                    <a:pt x="1" y="1052"/>
                    <a:pt x="1" y="1321"/>
                  </a:cubicBezTo>
                  <a:lnTo>
                    <a:pt x="1" y="2222"/>
                  </a:lnTo>
                  <a:cubicBezTo>
                    <a:pt x="66" y="2252"/>
                    <a:pt x="138" y="2268"/>
                    <a:pt x="216" y="2268"/>
                  </a:cubicBezTo>
                  <a:cubicBezTo>
                    <a:pt x="343" y="2268"/>
                    <a:pt x="486" y="2226"/>
                    <a:pt x="639" y="2137"/>
                  </a:cubicBezTo>
                  <a:cubicBezTo>
                    <a:pt x="1162" y="1836"/>
                    <a:pt x="1588" y="1099"/>
                    <a:pt x="1588" y="495"/>
                  </a:cubicBezTo>
                  <a:cubicBezTo>
                    <a:pt x="1588" y="283"/>
                    <a:pt x="1533" y="116"/>
                    <a:pt x="1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870;p43">
              <a:extLst>
                <a:ext uri="{FF2B5EF4-FFF2-40B4-BE49-F238E27FC236}">
                  <a16:creationId xmlns:a16="http://schemas.microsoft.com/office/drawing/2014/main" id="{2661F5A2-3D11-4078-91A5-ED8B4C233872}"/>
                </a:ext>
              </a:extLst>
            </p:cNvPr>
            <p:cNvSpPr/>
            <p:nvPr/>
          </p:nvSpPr>
          <p:spPr>
            <a:xfrm>
              <a:off x="4103575" y="194660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7"/>
                  </a:lnTo>
                  <a:cubicBezTo>
                    <a:pt x="192" y="10000"/>
                    <a:pt x="0" y="10310"/>
                    <a:pt x="0" y="10560"/>
                  </a:cubicBezTo>
                  <a:cubicBezTo>
                    <a:pt x="0" y="10731"/>
                    <a:pt x="90" y="10828"/>
                    <a:pt x="222" y="10828"/>
                  </a:cubicBezTo>
                  <a:cubicBezTo>
                    <a:pt x="282" y="10828"/>
                    <a:pt x="351" y="10808"/>
                    <a:pt x="424" y="10765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871;p43">
              <a:extLst>
                <a:ext uri="{FF2B5EF4-FFF2-40B4-BE49-F238E27FC236}">
                  <a16:creationId xmlns:a16="http://schemas.microsoft.com/office/drawing/2014/main" id="{C9286F86-9CC2-49B0-96CF-5DB5885AE32E}"/>
                </a:ext>
              </a:extLst>
            </p:cNvPr>
            <p:cNvSpPr/>
            <p:nvPr/>
          </p:nvSpPr>
          <p:spPr>
            <a:xfrm>
              <a:off x="4103575" y="2003775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5" y="0"/>
                  </a:moveTo>
                  <a:cubicBezTo>
                    <a:pt x="17545" y="0"/>
                    <a:pt x="17476" y="20"/>
                    <a:pt x="17403" y="62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3"/>
                  </a:lnTo>
                  <a:cubicBezTo>
                    <a:pt x="17639" y="826"/>
                    <a:pt x="17827" y="515"/>
                    <a:pt x="17827" y="266"/>
                  </a:cubicBezTo>
                  <a:cubicBezTo>
                    <a:pt x="17827" y="97"/>
                    <a:pt x="17737" y="0"/>
                    <a:pt x="1760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872;p43">
              <a:extLst>
                <a:ext uri="{FF2B5EF4-FFF2-40B4-BE49-F238E27FC236}">
                  <a16:creationId xmlns:a16="http://schemas.microsoft.com/office/drawing/2014/main" id="{D070B3FC-307F-4EC7-A3B0-021712204CC2}"/>
                </a:ext>
              </a:extLst>
            </p:cNvPr>
            <p:cNvSpPr/>
            <p:nvPr/>
          </p:nvSpPr>
          <p:spPr>
            <a:xfrm>
              <a:off x="4103575" y="2060950"/>
              <a:ext cx="445675" cy="270700"/>
            </a:xfrm>
            <a:custGeom>
              <a:avLst/>
              <a:gdLst/>
              <a:ahLst/>
              <a:cxnLst/>
              <a:rect l="l" t="t" r="r" b="b"/>
              <a:pathLst>
                <a:path w="17827" h="10828" extrusionOk="0">
                  <a:moveTo>
                    <a:pt x="17604" y="0"/>
                  </a:moveTo>
                  <a:cubicBezTo>
                    <a:pt x="17545" y="0"/>
                    <a:pt x="17476" y="20"/>
                    <a:pt x="17403" y="61"/>
                  </a:cubicBezTo>
                  <a:lnTo>
                    <a:pt x="424" y="9866"/>
                  </a:lnTo>
                  <a:cubicBezTo>
                    <a:pt x="192" y="10000"/>
                    <a:pt x="0" y="10310"/>
                    <a:pt x="0" y="10559"/>
                  </a:cubicBezTo>
                  <a:cubicBezTo>
                    <a:pt x="0" y="10730"/>
                    <a:pt x="90" y="10827"/>
                    <a:pt x="222" y="10827"/>
                  </a:cubicBezTo>
                  <a:cubicBezTo>
                    <a:pt x="282" y="10827"/>
                    <a:pt x="351" y="10807"/>
                    <a:pt x="424" y="10764"/>
                  </a:cubicBezTo>
                  <a:lnTo>
                    <a:pt x="17403" y="962"/>
                  </a:lnTo>
                  <a:cubicBezTo>
                    <a:pt x="17639" y="826"/>
                    <a:pt x="17827" y="515"/>
                    <a:pt x="17827" y="269"/>
                  </a:cubicBezTo>
                  <a:cubicBezTo>
                    <a:pt x="17827" y="97"/>
                    <a:pt x="17737" y="0"/>
                    <a:pt x="1760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873;p43">
              <a:extLst>
                <a:ext uri="{FF2B5EF4-FFF2-40B4-BE49-F238E27FC236}">
                  <a16:creationId xmlns:a16="http://schemas.microsoft.com/office/drawing/2014/main" id="{BF26B63D-6568-4D0F-B187-B6957CD2BD53}"/>
                </a:ext>
              </a:extLst>
            </p:cNvPr>
            <p:cNvSpPr/>
            <p:nvPr/>
          </p:nvSpPr>
          <p:spPr>
            <a:xfrm>
              <a:off x="4860225" y="2733875"/>
              <a:ext cx="36050" cy="52500"/>
            </a:xfrm>
            <a:custGeom>
              <a:avLst/>
              <a:gdLst/>
              <a:ahLst/>
              <a:cxnLst/>
              <a:rect l="l" t="t" r="r" b="b"/>
              <a:pathLst>
                <a:path w="1442" h="2100" extrusionOk="0">
                  <a:moveTo>
                    <a:pt x="0" y="1"/>
                  </a:moveTo>
                  <a:lnTo>
                    <a:pt x="0" y="2100"/>
                  </a:lnTo>
                  <a:lnTo>
                    <a:pt x="1441" y="2100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874;p43">
              <a:extLst>
                <a:ext uri="{FF2B5EF4-FFF2-40B4-BE49-F238E27FC236}">
                  <a16:creationId xmlns:a16="http://schemas.microsoft.com/office/drawing/2014/main" id="{6660ABE4-3EDC-40AA-8A03-EE6B755544B2}"/>
                </a:ext>
              </a:extLst>
            </p:cNvPr>
            <p:cNvSpPr/>
            <p:nvPr/>
          </p:nvSpPr>
          <p:spPr>
            <a:xfrm>
              <a:off x="4733700" y="2669025"/>
              <a:ext cx="37825" cy="53700"/>
            </a:xfrm>
            <a:custGeom>
              <a:avLst/>
              <a:gdLst/>
              <a:ahLst/>
              <a:cxnLst/>
              <a:rect l="l" t="t" r="r" b="b"/>
              <a:pathLst>
                <a:path w="1513" h="2148" extrusionOk="0">
                  <a:moveTo>
                    <a:pt x="1437" y="1"/>
                  </a:moveTo>
                  <a:lnTo>
                    <a:pt x="0" y="52"/>
                  </a:lnTo>
                  <a:lnTo>
                    <a:pt x="72" y="2148"/>
                  </a:lnTo>
                  <a:lnTo>
                    <a:pt x="1512" y="2096"/>
                  </a:lnTo>
                  <a:lnTo>
                    <a:pt x="143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875;p43">
              <a:extLst>
                <a:ext uri="{FF2B5EF4-FFF2-40B4-BE49-F238E27FC236}">
                  <a16:creationId xmlns:a16="http://schemas.microsoft.com/office/drawing/2014/main" id="{F8E6C7BA-A262-4DF6-B431-DA6DED5D3EAF}"/>
                </a:ext>
              </a:extLst>
            </p:cNvPr>
            <p:cNvSpPr/>
            <p:nvPr/>
          </p:nvSpPr>
          <p:spPr>
            <a:xfrm>
              <a:off x="4696475" y="2222375"/>
              <a:ext cx="211975" cy="525100"/>
            </a:xfrm>
            <a:custGeom>
              <a:avLst/>
              <a:gdLst/>
              <a:ahLst/>
              <a:cxnLst/>
              <a:rect l="l" t="t" r="r" b="b"/>
              <a:pathLst>
                <a:path w="8479" h="21004" extrusionOk="0">
                  <a:moveTo>
                    <a:pt x="1165" y="0"/>
                  </a:moveTo>
                  <a:cubicBezTo>
                    <a:pt x="1165" y="0"/>
                    <a:pt x="1" y="9006"/>
                    <a:pt x="152" y="9863"/>
                  </a:cubicBezTo>
                  <a:cubicBezTo>
                    <a:pt x="298" y="10720"/>
                    <a:pt x="1455" y="18710"/>
                    <a:pt x="1455" y="18710"/>
                  </a:cubicBezTo>
                  <a:cubicBezTo>
                    <a:pt x="1710" y="18846"/>
                    <a:pt x="1956" y="18894"/>
                    <a:pt x="2174" y="18894"/>
                  </a:cubicBezTo>
                  <a:cubicBezTo>
                    <a:pt x="2669" y="18894"/>
                    <a:pt x="3022" y="18648"/>
                    <a:pt x="3022" y="18648"/>
                  </a:cubicBezTo>
                  <a:cubicBezTo>
                    <a:pt x="3022" y="18648"/>
                    <a:pt x="3318" y="13181"/>
                    <a:pt x="3267" y="12235"/>
                  </a:cubicBezTo>
                  <a:cubicBezTo>
                    <a:pt x="3216" y="11287"/>
                    <a:pt x="2981" y="9945"/>
                    <a:pt x="2981" y="9945"/>
                  </a:cubicBezTo>
                  <a:lnTo>
                    <a:pt x="4315" y="4239"/>
                  </a:lnTo>
                  <a:cubicBezTo>
                    <a:pt x="4315" y="4239"/>
                    <a:pt x="4698" y="9085"/>
                    <a:pt x="4920" y="10870"/>
                  </a:cubicBezTo>
                  <a:cubicBezTo>
                    <a:pt x="5178" y="12918"/>
                    <a:pt x="6482" y="20707"/>
                    <a:pt x="6482" y="20707"/>
                  </a:cubicBezTo>
                  <a:cubicBezTo>
                    <a:pt x="6800" y="20929"/>
                    <a:pt x="7086" y="21004"/>
                    <a:pt x="7327" y="21004"/>
                  </a:cubicBezTo>
                  <a:cubicBezTo>
                    <a:pt x="7810" y="21004"/>
                    <a:pt x="8110" y="20707"/>
                    <a:pt x="8110" y="20707"/>
                  </a:cubicBezTo>
                  <a:cubicBezTo>
                    <a:pt x="8110" y="20707"/>
                    <a:pt x="8288" y="14973"/>
                    <a:pt x="8397" y="12908"/>
                  </a:cubicBezTo>
                  <a:cubicBezTo>
                    <a:pt x="8479" y="11389"/>
                    <a:pt x="8107" y="10662"/>
                    <a:pt x="8073" y="10266"/>
                  </a:cubicBezTo>
                  <a:cubicBezTo>
                    <a:pt x="8073" y="10266"/>
                    <a:pt x="7895" y="1376"/>
                    <a:pt x="78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876;p43">
              <a:extLst>
                <a:ext uri="{FF2B5EF4-FFF2-40B4-BE49-F238E27FC236}">
                  <a16:creationId xmlns:a16="http://schemas.microsoft.com/office/drawing/2014/main" id="{CDFE4D58-6894-4610-904A-BF66DB9E82D8}"/>
                </a:ext>
              </a:extLst>
            </p:cNvPr>
            <p:cNvSpPr/>
            <p:nvPr/>
          </p:nvSpPr>
          <p:spPr>
            <a:xfrm>
              <a:off x="4725575" y="1982775"/>
              <a:ext cx="168300" cy="265200"/>
            </a:xfrm>
            <a:custGeom>
              <a:avLst/>
              <a:gdLst/>
              <a:ahLst/>
              <a:cxnLst/>
              <a:rect l="l" t="t" r="r" b="b"/>
              <a:pathLst>
                <a:path w="6732" h="10608" extrusionOk="0">
                  <a:moveTo>
                    <a:pt x="2343" y="1"/>
                  </a:moveTo>
                  <a:cubicBezTo>
                    <a:pt x="622" y="99"/>
                    <a:pt x="1" y="1444"/>
                    <a:pt x="1" y="2567"/>
                  </a:cubicBezTo>
                  <a:lnTo>
                    <a:pt x="1" y="9584"/>
                  </a:lnTo>
                  <a:cubicBezTo>
                    <a:pt x="1001" y="10314"/>
                    <a:pt x="2272" y="10608"/>
                    <a:pt x="3457" y="10608"/>
                  </a:cubicBezTo>
                  <a:cubicBezTo>
                    <a:pt x="4881" y="10608"/>
                    <a:pt x="6180" y="10184"/>
                    <a:pt x="6731" y="9584"/>
                  </a:cubicBezTo>
                  <a:lnTo>
                    <a:pt x="6731" y="5325"/>
                  </a:lnTo>
                  <a:lnTo>
                    <a:pt x="6731" y="2843"/>
                  </a:lnTo>
                  <a:cubicBezTo>
                    <a:pt x="6731" y="1540"/>
                    <a:pt x="5851" y="382"/>
                    <a:pt x="4585" y="69"/>
                  </a:cubicBezTo>
                  <a:cubicBezTo>
                    <a:pt x="4578" y="69"/>
                    <a:pt x="4571" y="65"/>
                    <a:pt x="4564" y="65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877;p43">
              <a:extLst>
                <a:ext uri="{FF2B5EF4-FFF2-40B4-BE49-F238E27FC236}">
                  <a16:creationId xmlns:a16="http://schemas.microsoft.com/office/drawing/2014/main" id="{35FF05F8-C423-4158-B182-E8E5687CCA25}"/>
                </a:ext>
              </a:extLst>
            </p:cNvPr>
            <p:cNvSpPr/>
            <p:nvPr/>
          </p:nvSpPr>
          <p:spPr>
            <a:xfrm>
              <a:off x="4846575" y="1840725"/>
              <a:ext cx="27925" cy="57675"/>
            </a:xfrm>
            <a:custGeom>
              <a:avLst/>
              <a:gdLst/>
              <a:ahLst/>
              <a:cxnLst/>
              <a:rect l="l" t="t" r="r" b="b"/>
              <a:pathLst>
                <a:path w="1117" h="2307" extrusionOk="0">
                  <a:moveTo>
                    <a:pt x="294" y="1"/>
                  </a:moveTo>
                  <a:cubicBezTo>
                    <a:pt x="241" y="1"/>
                    <a:pt x="209" y="6"/>
                    <a:pt x="209" y="6"/>
                  </a:cubicBezTo>
                  <a:lnTo>
                    <a:pt x="1" y="2307"/>
                  </a:lnTo>
                  <a:lnTo>
                    <a:pt x="844" y="2211"/>
                  </a:lnTo>
                  <a:cubicBezTo>
                    <a:pt x="1058" y="1027"/>
                    <a:pt x="1117" y="508"/>
                    <a:pt x="844" y="231"/>
                  </a:cubicBezTo>
                  <a:cubicBezTo>
                    <a:pt x="650" y="31"/>
                    <a:pt x="416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878;p43">
              <a:extLst>
                <a:ext uri="{FF2B5EF4-FFF2-40B4-BE49-F238E27FC236}">
                  <a16:creationId xmlns:a16="http://schemas.microsoft.com/office/drawing/2014/main" id="{77EFFAA7-1DD2-48E8-B2C5-D4AFD411FCAF}"/>
                </a:ext>
              </a:extLst>
            </p:cNvPr>
            <p:cNvSpPr/>
            <p:nvPr/>
          </p:nvSpPr>
          <p:spPr>
            <a:xfrm>
              <a:off x="4708325" y="1828625"/>
              <a:ext cx="33425" cy="27375"/>
            </a:xfrm>
            <a:custGeom>
              <a:avLst/>
              <a:gdLst/>
              <a:ahLst/>
              <a:cxnLst/>
              <a:rect l="l" t="t" r="r" b="b"/>
              <a:pathLst>
                <a:path w="1337" h="1095" extrusionOk="0">
                  <a:moveTo>
                    <a:pt x="178" y="0"/>
                  </a:moveTo>
                  <a:cubicBezTo>
                    <a:pt x="25" y="0"/>
                    <a:pt x="1" y="234"/>
                    <a:pt x="117" y="443"/>
                  </a:cubicBezTo>
                  <a:cubicBezTo>
                    <a:pt x="257" y="699"/>
                    <a:pt x="524" y="1030"/>
                    <a:pt x="1094" y="1095"/>
                  </a:cubicBezTo>
                  <a:cubicBezTo>
                    <a:pt x="1100" y="1057"/>
                    <a:pt x="1336" y="436"/>
                    <a:pt x="1336" y="436"/>
                  </a:cubicBezTo>
                  <a:lnTo>
                    <a:pt x="828" y="149"/>
                  </a:lnTo>
                  <a:cubicBezTo>
                    <a:pt x="828" y="149"/>
                    <a:pt x="486" y="149"/>
                    <a:pt x="302" y="40"/>
                  </a:cubicBezTo>
                  <a:cubicBezTo>
                    <a:pt x="254" y="12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879;p43">
              <a:extLst>
                <a:ext uri="{FF2B5EF4-FFF2-40B4-BE49-F238E27FC236}">
                  <a16:creationId xmlns:a16="http://schemas.microsoft.com/office/drawing/2014/main" id="{C721E348-B6C3-4AAB-A59D-BF9EC1A22941}"/>
                </a:ext>
              </a:extLst>
            </p:cNvPr>
            <p:cNvSpPr/>
            <p:nvPr/>
          </p:nvSpPr>
          <p:spPr>
            <a:xfrm>
              <a:off x="4723525" y="1817150"/>
              <a:ext cx="159000" cy="199125"/>
            </a:xfrm>
            <a:custGeom>
              <a:avLst/>
              <a:gdLst/>
              <a:ahLst/>
              <a:cxnLst/>
              <a:rect l="l" t="t" r="r" b="b"/>
              <a:pathLst>
                <a:path w="6360" h="7965" extrusionOk="0">
                  <a:moveTo>
                    <a:pt x="2451" y="1"/>
                  </a:moveTo>
                  <a:cubicBezTo>
                    <a:pt x="1546" y="1"/>
                    <a:pt x="674" y="456"/>
                    <a:pt x="404" y="1604"/>
                  </a:cubicBezTo>
                  <a:cubicBezTo>
                    <a:pt x="1" y="3324"/>
                    <a:pt x="455" y="4342"/>
                    <a:pt x="728" y="4912"/>
                  </a:cubicBezTo>
                  <a:cubicBezTo>
                    <a:pt x="971" y="5424"/>
                    <a:pt x="1346" y="5878"/>
                    <a:pt x="1506" y="5922"/>
                  </a:cubicBezTo>
                  <a:cubicBezTo>
                    <a:pt x="1576" y="5941"/>
                    <a:pt x="1665" y="5948"/>
                    <a:pt x="1759" y="5948"/>
                  </a:cubicBezTo>
                  <a:cubicBezTo>
                    <a:pt x="2063" y="5948"/>
                    <a:pt x="2428" y="5874"/>
                    <a:pt x="2428" y="5874"/>
                  </a:cubicBezTo>
                  <a:lnTo>
                    <a:pt x="2428" y="5874"/>
                  </a:lnTo>
                  <a:lnTo>
                    <a:pt x="2425" y="6626"/>
                  </a:lnTo>
                  <a:cubicBezTo>
                    <a:pt x="2055" y="7076"/>
                    <a:pt x="1814" y="7965"/>
                    <a:pt x="2737" y="7965"/>
                  </a:cubicBezTo>
                  <a:cubicBezTo>
                    <a:pt x="2812" y="7965"/>
                    <a:pt x="2896" y="7959"/>
                    <a:pt x="2987" y="7946"/>
                  </a:cubicBezTo>
                  <a:cubicBezTo>
                    <a:pt x="4199" y="7782"/>
                    <a:pt x="4646" y="6690"/>
                    <a:pt x="4646" y="6690"/>
                  </a:cubicBezTo>
                  <a:lnTo>
                    <a:pt x="4735" y="4625"/>
                  </a:lnTo>
                  <a:cubicBezTo>
                    <a:pt x="4735" y="4625"/>
                    <a:pt x="4846" y="4709"/>
                    <a:pt x="5026" y="4709"/>
                  </a:cubicBezTo>
                  <a:cubicBezTo>
                    <a:pt x="5140" y="4709"/>
                    <a:pt x="5281" y="4675"/>
                    <a:pt x="5438" y="4567"/>
                  </a:cubicBezTo>
                  <a:cubicBezTo>
                    <a:pt x="5779" y="4328"/>
                    <a:pt x="6360" y="3611"/>
                    <a:pt x="6103" y="3072"/>
                  </a:cubicBezTo>
                  <a:cubicBezTo>
                    <a:pt x="5984" y="2821"/>
                    <a:pt x="5807" y="2738"/>
                    <a:pt x="5639" y="2738"/>
                  </a:cubicBezTo>
                  <a:cubicBezTo>
                    <a:pt x="5453" y="2738"/>
                    <a:pt x="5276" y="2840"/>
                    <a:pt x="5196" y="2926"/>
                  </a:cubicBezTo>
                  <a:cubicBezTo>
                    <a:pt x="5059" y="3065"/>
                    <a:pt x="4907" y="3264"/>
                    <a:pt x="4786" y="3264"/>
                  </a:cubicBezTo>
                  <a:cubicBezTo>
                    <a:pt x="4768" y="3264"/>
                    <a:pt x="4751" y="3260"/>
                    <a:pt x="4735" y="3250"/>
                  </a:cubicBezTo>
                  <a:cubicBezTo>
                    <a:pt x="4735" y="3250"/>
                    <a:pt x="5189" y="1192"/>
                    <a:pt x="4005" y="448"/>
                  </a:cubicBezTo>
                  <a:cubicBezTo>
                    <a:pt x="3558" y="167"/>
                    <a:pt x="2998" y="1"/>
                    <a:pt x="245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880;p43">
              <a:extLst>
                <a:ext uri="{FF2B5EF4-FFF2-40B4-BE49-F238E27FC236}">
                  <a16:creationId xmlns:a16="http://schemas.microsoft.com/office/drawing/2014/main" id="{97E4F99E-3DA9-4A7B-BE66-E6E13FECA269}"/>
                </a:ext>
              </a:extLst>
            </p:cNvPr>
            <p:cNvSpPr/>
            <p:nvPr/>
          </p:nvSpPr>
          <p:spPr>
            <a:xfrm>
              <a:off x="4716800" y="1784625"/>
              <a:ext cx="142000" cy="119075"/>
            </a:xfrm>
            <a:custGeom>
              <a:avLst/>
              <a:gdLst/>
              <a:ahLst/>
              <a:cxnLst/>
              <a:rect l="l" t="t" r="r" b="b"/>
              <a:pathLst>
                <a:path w="5680" h="4763" extrusionOk="0">
                  <a:moveTo>
                    <a:pt x="357" y="1"/>
                  </a:moveTo>
                  <a:cubicBezTo>
                    <a:pt x="238" y="1"/>
                    <a:pt x="197" y="85"/>
                    <a:pt x="147" y="264"/>
                  </a:cubicBezTo>
                  <a:cubicBezTo>
                    <a:pt x="41" y="640"/>
                    <a:pt x="0" y="1503"/>
                    <a:pt x="512" y="2083"/>
                  </a:cubicBezTo>
                  <a:lnTo>
                    <a:pt x="939" y="2237"/>
                  </a:lnTo>
                  <a:cubicBezTo>
                    <a:pt x="939" y="2237"/>
                    <a:pt x="1168" y="2442"/>
                    <a:pt x="1970" y="2541"/>
                  </a:cubicBezTo>
                  <a:cubicBezTo>
                    <a:pt x="2196" y="2568"/>
                    <a:pt x="2457" y="2578"/>
                    <a:pt x="2721" y="2578"/>
                  </a:cubicBezTo>
                  <a:cubicBezTo>
                    <a:pt x="3387" y="2578"/>
                    <a:pt x="4062" y="2513"/>
                    <a:pt x="4184" y="2496"/>
                  </a:cubicBezTo>
                  <a:cubicBezTo>
                    <a:pt x="4198" y="2494"/>
                    <a:pt x="4211" y="2493"/>
                    <a:pt x="4223" y="2493"/>
                  </a:cubicBezTo>
                  <a:cubicBezTo>
                    <a:pt x="4423" y="2493"/>
                    <a:pt x="4475" y="2727"/>
                    <a:pt x="4594" y="3305"/>
                  </a:cubicBezTo>
                  <a:cubicBezTo>
                    <a:pt x="4704" y="3844"/>
                    <a:pt x="4792" y="4759"/>
                    <a:pt x="5004" y="4762"/>
                  </a:cubicBezTo>
                  <a:cubicBezTo>
                    <a:pt x="5069" y="4762"/>
                    <a:pt x="5307" y="4367"/>
                    <a:pt x="5465" y="4227"/>
                  </a:cubicBezTo>
                  <a:cubicBezTo>
                    <a:pt x="5679" y="4028"/>
                    <a:pt x="5400" y="2250"/>
                    <a:pt x="5400" y="2250"/>
                  </a:cubicBezTo>
                  <a:cubicBezTo>
                    <a:pt x="5400" y="2250"/>
                    <a:pt x="5618" y="1578"/>
                    <a:pt x="5192" y="1131"/>
                  </a:cubicBezTo>
                  <a:cubicBezTo>
                    <a:pt x="4765" y="684"/>
                    <a:pt x="3939" y="759"/>
                    <a:pt x="3335" y="739"/>
                  </a:cubicBezTo>
                  <a:cubicBezTo>
                    <a:pt x="2707" y="714"/>
                    <a:pt x="2034" y="677"/>
                    <a:pt x="1174" y="305"/>
                  </a:cubicBezTo>
                  <a:cubicBezTo>
                    <a:pt x="722" y="106"/>
                    <a:pt x="490" y="1"/>
                    <a:pt x="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881;p43">
              <a:extLst>
                <a:ext uri="{FF2B5EF4-FFF2-40B4-BE49-F238E27FC236}">
                  <a16:creationId xmlns:a16="http://schemas.microsoft.com/office/drawing/2014/main" id="{FCDE3D1F-2E2E-4C5A-AED8-DEBA04079CBB}"/>
                </a:ext>
              </a:extLst>
            </p:cNvPr>
            <p:cNvSpPr/>
            <p:nvPr/>
          </p:nvSpPr>
          <p:spPr>
            <a:xfrm>
              <a:off x="4849050" y="1828225"/>
              <a:ext cx="21625" cy="16175"/>
            </a:xfrm>
            <a:custGeom>
              <a:avLst/>
              <a:gdLst/>
              <a:ahLst/>
              <a:cxnLst/>
              <a:rect l="l" t="t" r="r" b="b"/>
              <a:pathLst>
                <a:path w="865" h="647" extrusionOk="0">
                  <a:moveTo>
                    <a:pt x="488" y="1"/>
                  </a:moveTo>
                  <a:cubicBezTo>
                    <a:pt x="423" y="1"/>
                    <a:pt x="356" y="16"/>
                    <a:pt x="294" y="49"/>
                  </a:cubicBezTo>
                  <a:cubicBezTo>
                    <a:pt x="86" y="162"/>
                    <a:pt x="0" y="428"/>
                    <a:pt x="110" y="646"/>
                  </a:cubicBezTo>
                  <a:lnTo>
                    <a:pt x="864" y="240"/>
                  </a:lnTo>
                  <a:cubicBezTo>
                    <a:pt x="790" y="87"/>
                    <a:pt x="642" y="1"/>
                    <a:pt x="4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882;p43">
              <a:extLst>
                <a:ext uri="{FF2B5EF4-FFF2-40B4-BE49-F238E27FC236}">
                  <a16:creationId xmlns:a16="http://schemas.microsoft.com/office/drawing/2014/main" id="{DA8AC3F2-C131-49C4-B967-CEAF887E3FB6}"/>
                </a:ext>
              </a:extLst>
            </p:cNvPr>
            <p:cNvSpPr/>
            <p:nvPr/>
          </p:nvSpPr>
          <p:spPr>
            <a:xfrm>
              <a:off x="4784200" y="1939675"/>
              <a:ext cx="51400" cy="31750"/>
            </a:xfrm>
            <a:custGeom>
              <a:avLst/>
              <a:gdLst/>
              <a:ahLst/>
              <a:cxnLst/>
              <a:rect l="l" t="t" r="r" b="b"/>
              <a:pathLst>
                <a:path w="2056" h="1270" extrusionOk="0">
                  <a:moveTo>
                    <a:pt x="2055" y="0"/>
                  </a:moveTo>
                  <a:cubicBezTo>
                    <a:pt x="1991" y="158"/>
                    <a:pt x="1775" y="400"/>
                    <a:pt x="1513" y="540"/>
                  </a:cubicBezTo>
                  <a:cubicBezTo>
                    <a:pt x="1120" y="748"/>
                    <a:pt x="1" y="973"/>
                    <a:pt x="1" y="973"/>
                  </a:cubicBezTo>
                  <a:lnTo>
                    <a:pt x="1" y="1270"/>
                  </a:lnTo>
                  <a:cubicBezTo>
                    <a:pt x="1" y="1270"/>
                    <a:pt x="1461" y="1000"/>
                    <a:pt x="1748" y="635"/>
                  </a:cubicBezTo>
                  <a:cubicBezTo>
                    <a:pt x="1980" y="335"/>
                    <a:pt x="2055" y="1"/>
                    <a:pt x="2055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883;p43">
              <a:extLst>
                <a:ext uri="{FF2B5EF4-FFF2-40B4-BE49-F238E27FC236}">
                  <a16:creationId xmlns:a16="http://schemas.microsoft.com/office/drawing/2014/main" id="{82E3A55F-48F0-49C9-ACB5-42A49011595E}"/>
                </a:ext>
              </a:extLst>
            </p:cNvPr>
            <p:cNvSpPr/>
            <p:nvPr/>
          </p:nvSpPr>
          <p:spPr>
            <a:xfrm>
              <a:off x="4790950" y="1885600"/>
              <a:ext cx="11200" cy="11700"/>
            </a:xfrm>
            <a:custGeom>
              <a:avLst/>
              <a:gdLst/>
              <a:ahLst/>
              <a:cxnLst/>
              <a:rect l="l" t="t" r="r" b="b"/>
              <a:pathLst>
                <a:path w="448" h="468" extrusionOk="0">
                  <a:moveTo>
                    <a:pt x="222" y="0"/>
                  </a:moveTo>
                  <a:cubicBezTo>
                    <a:pt x="100" y="0"/>
                    <a:pt x="0" y="106"/>
                    <a:pt x="0" y="232"/>
                  </a:cubicBezTo>
                  <a:cubicBezTo>
                    <a:pt x="0" y="361"/>
                    <a:pt x="100" y="468"/>
                    <a:pt x="222" y="468"/>
                  </a:cubicBezTo>
                  <a:cubicBezTo>
                    <a:pt x="349" y="464"/>
                    <a:pt x="448" y="361"/>
                    <a:pt x="448" y="232"/>
                  </a:cubicBezTo>
                  <a:cubicBezTo>
                    <a:pt x="448" y="102"/>
                    <a:pt x="349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884;p43">
              <a:extLst>
                <a:ext uri="{FF2B5EF4-FFF2-40B4-BE49-F238E27FC236}">
                  <a16:creationId xmlns:a16="http://schemas.microsoft.com/office/drawing/2014/main" id="{C477B48C-3749-4AA2-99C8-9FBB61B56CBA}"/>
                </a:ext>
              </a:extLst>
            </p:cNvPr>
            <p:cNvSpPr/>
            <p:nvPr/>
          </p:nvSpPr>
          <p:spPr>
            <a:xfrm>
              <a:off x="4796825" y="1866425"/>
              <a:ext cx="13850" cy="10400"/>
            </a:xfrm>
            <a:custGeom>
              <a:avLst/>
              <a:gdLst/>
              <a:ahLst/>
              <a:cxnLst/>
              <a:rect l="l" t="t" r="r" b="b"/>
              <a:pathLst>
                <a:path w="554" h="416" extrusionOk="0">
                  <a:moveTo>
                    <a:pt x="243" y="1"/>
                  </a:moveTo>
                  <a:cubicBezTo>
                    <a:pt x="145" y="1"/>
                    <a:pt x="51" y="55"/>
                    <a:pt x="0" y="153"/>
                  </a:cubicBezTo>
                  <a:lnTo>
                    <a:pt x="482" y="416"/>
                  </a:lnTo>
                  <a:cubicBezTo>
                    <a:pt x="553" y="279"/>
                    <a:pt x="503" y="108"/>
                    <a:pt x="369" y="33"/>
                  </a:cubicBezTo>
                  <a:cubicBezTo>
                    <a:pt x="329" y="11"/>
                    <a:pt x="285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885;p43">
              <a:extLst>
                <a:ext uri="{FF2B5EF4-FFF2-40B4-BE49-F238E27FC236}">
                  <a16:creationId xmlns:a16="http://schemas.microsoft.com/office/drawing/2014/main" id="{52ED49F3-208D-4DC4-A169-6880DFAE3060}"/>
                </a:ext>
              </a:extLst>
            </p:cNvPr>
            <p:cNvSpPr/>
            <p:nvPr/>
          </p:nvSpPr>
          <p:spPr>
            <a:xfrm>
              <a:off x="4778500" y="1929525"/>
              <a:ext cx="14100" cy="9500"/>
            </a:xfrm>
            <a:custGeom>
              <a:avLst/>
              <a:gdLst/>
              <a:ahLst/>
              <a:cxnLst/>
              <a:rect l="l" t="t" r="r" b="b"/>
              <a:pathLst>
                <a:path w="564" h="380" extrusionOk="0">
                  <a:moveTo>
                    <a:pt x="512" y="1"/>
                  </a:moveTo>
                  <a:lnTo>
                    <a:pt x="0" y="192"/>
                  </a:lnTo>
                  <a:cubicBezTo>
                    <a:pt x="40" y="306"/>
                    <a:pt x="145" y="380"/>
                    <a:pt x="256" y="380"/>
                  </a:cubicBezTo>
                  <a:cubicBezTo>
                    <a:pt x="287" y="380"/>
                    <a:pt x="318" y="374"/>
                    <a:pt x="348" y="362"/>
                  </a:cubicBezTo>
                  <a:cubicBezTo>
                    <a:pt x="492" y="308"/>
                    <a:pt x="563" y="147"/>
                    <a:pt x="512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886;p43">
              <a:extLst>
                <a:ext uri="{FF2B5EF4-FFF2-40B4-BE49-F238E27FC236}">
                  <a16:creationId xmlns:a16="http://schemas.microsoft.com/office/drawing/2014/main" id="{040E2663-9B44-4C5A-A4BA-EB3BAB9545EB}"/>
                </a:ext>
              </a:extLst>
            </p:cNvPr>
            <p:cNvSpPr/>
            <p:nvPr/>
          </p:nvSpPr>
          <p:spPr>
            <a:xfrm>
              <a:off x="4738575" y="1863575"/>
              <a:ext cx="13225" cy="11375"/>
            </a:xfrm>
            <a:custGeom>
              <a:avLst/>
              <a:gdLst/>
              <a:ahLst/>
              <a:cxnLst/>
              <a:rect l="l" t="t" r="r" b="b"/>
              <a:pathLst>
                <a:path w="529" h="455" extrusionOk="0">
                  <a:moveTo>
                    <a:pt x="308" y="0"/>
                  </a:moveTo>
                  <a:cubicBezTo>
                    <a:pt x="252" y="0"/>
                    <a:pt x="196" y="18"/>
                    <a:pt x="147" y="55"/>
                  </a:cubicBezTo>
                  <a:cubicBezTo>
                    <a:pt x="27" y="150"/>
                    <a:pt x="0" y="328"/>
                    <a:pt x="89" y="454"/>
                  </a:cubicBezTo>
                  <a:lnTo>
                    <a:pt x="528" y="116"/>
                  </a:lnTo>
                  <a:cubicBezTo>
                    <a:pt x="475" y="40"/>
                    <a:pt x="393" y="0"/>
                    <a:pt x="3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887;p43">
              <a:extLst>
                <a:ext uri="{FF2B5EF4-FFF2-40B4-BE49-F238E27FC236}">
                  <a16:creationId xmlns:a16="http://schemas.microsoft.com/office/drawing/2014/main" id="{09DC3E95-E259-424F-A425-9F821AF42D45}"/>
                </a:ext>
              </a:extLst>
            </p:cNvPr>
            <p:cNvSpPr/>
            <p:nvPr/>
          </p:nvSpPr>
          <p:spPr>
            <a:xfrm>
              <a:off x="4744200" y="1883975"/>
              <a:ext cx="11275" cy="11700"/>
            </a:xfrm>
            <a:custGeom>
              <a:avLst/>
              <a:gdLst/>
              <a:ahLst/>
              <a:cxnLst/>
              <a:rect l="l" t="t" r="r" b="b"/>
              <a:pathLst>
                <a:path w="451" h="468" extrusionOk="0">
                  <a:moveTo>
                    <a:pt x="226" y="0"/>
                  </a:moveTo>
                  <a:cubicBezTo>
                    <a:pt x="99" y="0"/>
                    <a:pt x="0" y="106"/>
                    <a:pt x="0" y="235"/>
                  </a:cubicBezTo>
                  <a:cubicBezTo>
                    <a:pt x="0" y="362"/>
                    <a:pt x="99" y="467"/>
                    <a:pt x="226" y="467"/>
                  </a:cubicBezTo>
                  <a:cubicBezTo>
                    <a:pt x="348" y="467"/>
                    <a:pt x="451" y="362"/>
                    <a:pt x="451" y="232"/>
                  </a:cubicBezTo>
                  <a:cubicBezTo>
                    <a:pt x="451" y="103"/>
                    <a:pt x="348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888;p43">
              <a:extLst>
                <a:ext uri="{FF2B5EF4-FFF2-40B4-BE49-F238E27FC236}">
                  <a16:creationId xmlns:a16="http://schemas.microsoft.com/office/drawing/2014/main" id="{71B6CC10-B333-44D0-B494-F992A1593FB8}"/>
                </a:ext>
              </a:extLst>
            </p:cNvPr>
            <p:cNvSpPr/>
            <p:nvPr/>
          </p:nvSpPr>
          <p:spPr>
            <a:xfrm>
              <a:off x="4753300" y="1884475"/>
              <a:ext cx="19500" cy="33825"/>
            </a:xfrm>
            <a:custGeom>
              <a:avLst/>
              <a:gdLst/>
              <a:ahLst/>
              <a:cxnLst/>
              <a:rect l="l" t="t" r="r" b="b"/>
              <a:pathLst>
                <a:path w="780" h="1353" extrusionOk="0">
                  <a:moveTo>
                    <a:pt x="779" y="1"/>
                  </a:moveTo>
                  <a:lnTo>
                    <a:pt x="1" y="1113"/>
                  </a:lnTo>
                  <a:lnTo>
                    <a:pt x="708" y="1352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889;p43">
              <a:extLst>
                <a:ext uri="{FF2B5EF4-FFF2-40B4-BE49-F238E27FC236}">
                  <a16:creationId xmlns:a16="http://schemas.microsoft.com/office/drawing/2014/main" id="{C4EE4FB0-6A94-4BEB-A20D-BE391810A92B}"/>
                </a:ext>
              </a:extLst>
            </p:cNvPr>
            <p:cNvSpPr/>
            <p:nvPr/>
          </p:nvSpPr>
          <p:spPr>
            <a:xfrm>
              <a:off x="4800125" y="2763350"/>
              <a:ext cx="105100" cy="96050"/>
            </a:xfrm>
            <a:custGeom>
              <a:avLst/>
              <a:gdLst/>
              <a:ahLst/>
              <a:cxnLst/>
              <a:rect l="l" t="t" r="r" b="b"/>
              <a:pathLst>
                <a:path w="4204" h="3842" extrusionOk="0">
                  <a:moveTo>
                    <a:pt x="3855" y="1"/>
                  </a:moveTo>
                  <a:cubicBezTo>
                    <a:pt x="3852" y="1"/>
                    <a:pt x="3849" y="1"/>
                    <a:pt x="3845" y="2"/>
                  </a:cubicBezTo>
                  <a:lnTo>
                    <a:pt x="3845" y="160"/>
                  </a:lnTo>
                  <a:cubicBezTo>
                    <a:pt x="3739" y="276"/>
                    <a:pt x="3449" y="391"/>
                    <a:pt x="3124" y="402"/>
                  </a:cubicBezTo>
                  <a:cubicBezTo>
                    <a:pt x="3105" y="403"/>
                    <a:pt x="3084" y="403"/>
                    <a:pt x="3060" y="403"/>
                  </a:cubicBezTo>
                  <a:cubicBezTo>
                    <a:pt x="2825" y="403"/>
                    <a:pt x="2404" y="356"/>
                    <a:pt x="2404" y="207"/>
                  </a:cubicBezTo>
                  <a:lnTo>
                    <a:pt x="2404" y="2"/>
                  </a:lnTo>
                  <a:cubicBezTo>
                    <a:pt x="2268" y="64"/>
                    <a:pt x="1947" y="1283"/>
                    <a:pt x="1377" y="1804"/>
                  </a:cubicBezTo>
                  <a:cubicBezTo>
                    <a:pt x="924" y="2218"/>
                    <a:pt x="303" y="2699"/>
                    <a:pt x="145" y="3160"/>
                  </a:cubicBezTo>
                  <a:cubicBezTo>
                    <a:pt x="0" y="3586"/>
                    <a:pt x="791" y="3841"/>
                    <a:pt x="1267" y="3841"/>
                  </a:cubicBezTo>
                  <a:cubicBezTo>
                    <a:pt x="1328" y="3841"/>
                    <a:pt x="1384" y="3837"/>
                    <a:pt x="1432" y="3828"/>
                  </a:cubicBezTo>
                  <a:cubicBezTo>
                    <a:pt x="1924" y="3743"/>
                    <a:pt x="2780" y="3395"/>
                    <a:pt x="2992" y="3074"/>
                  </a:cubicBezTo>
                  <a:cubicBezTo>
                    <a:pt x="3206" y="2750"/>
                    <a:pt x="3309" y="2275"/>
                    <a:pt x="3483" y="2040"/>
                  </a:cubicBezTo>
                  <a:cubicBezTo>
                    <a:pt x="3657" y="1804"/>
                    <a:pt x="4060" y="1542"/>
                    <a:pt x="4152" y="1269"/>
                  </a:cubicBezTo>
                  <a:cubicBezTo>
                    <a:pt x="4203" y="1119"/>
                    <a:pt x="4142" y="791"/>
                    <a:pt x="4071" y="514"/>
                  </a:cubicBezTo>
                  <a:cubicBezTo>
                    <a:pt x="4004" y="269"/>
                    <a:pt x="3936" y="1"/>
                    <a:pt x="3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890;p43">
              <a:extLst>
                <a:ext uri="{FF2B5EF4-FFF2-40B4-BE49-F238E27FC236}">
                  <a16:creationId xmlns:a16="http://schemas.microsoft.com/office/drawing/2014/main" id="{E615CA3F-44E2-482A-9B08-09D1A4BE045B}"/>
                </a:ext>
              </a:extLst>
            </p:cNvPr>
            <p:cNvSpPr/>
            <p:nvPr/>
          </p:nvSpPr>
          <p:spPr>
            <a:xfrm>
              <a:off x="4647525" y="2709525"/>
              <a:ext cx="137475" cy="70475"/>
            </a:xfrm>
            <a:custGeom>
              <a:avLst/>
              <a:gdLst/>
              <a:ahLst/>
              <a:cxnLst/>
              <a:rect l="l" t="t" r="r" b="b"/>
              <a:pathLst>
                <a:path w="5499" h="2819" extrusionOk="0">
                  <a:moveTo>
                    <a:pt x="4951" y="1"/>
                  </a:moveTo>
                  <a:cubicBezTo>
                    <a:pt x="4948" y="1"/>
                    <a:pt x="4945" y="1"/>
                    <a:pt x="4942" y="2"/>
                  </a:cubicBezTo>
                  <a:lnTo>
                    <a:pt x="4945" y="128"/>
                  </a:lnTo>
                  <a:cubicBezTo>
                    <a:pt x="4833" y="299"/>
                    <a:pt x="4422" y="403"/>
                    <a:pt x="4044" y="403"/>
                  </a:cubicBezTo>
                  <a:cubicBezTo>
                    <a:pt x="3840" y="403"/>
                    <a:pt x="3645" y="373"/>
                    <a:pt x="3512" y="306"/>
                  </a:cubicBezTo>
                  <a:lnTo>
                    <a:pt x="3505" y="84"/>
                  </a:lnTo>
                  <a:cubicBezTo>
                    <a:pt x="3430" y="84"/>
                    <a:pt x="3369" y="189"/>
                    <a:pt x="3205" y="370"/>
                  </a:cubicBezTo>
                  <a:cubicBezTo>
                    <a:pt x="3003" y="586"/>
                    <a:pt x="2680" y="818"/>
                    <a:pt x="2355" y="978"/>
                  </a:cubicBezTo>
                  <a:cubicBezTo>
                    <a:pt x="1815" y="1248"/>
                    <a:pt x="768" y="1664"/>
                    <a:pt x="297" y="1876"/>
                  </a:cubicBezTo>
                  <a:cubicBezTo>
                    <a:pt x="0" y="2009"/>
                    <a:pt x="13" y="2367"/>
                    <a:pt x="321" y="2572"/>
                  </a:cubicBezTo>
                  <a:cubicBezTo>
                    <a:pt x="522" y="2708"/>
                    <a:pt x="916" y="2818"/>
                    <a:pt x="1417" y="2818"/>
                  </a:cubicBezTo>
                  <a:cubicBezTo>
                    <a:pt x="1672" y="2818"/>
                    <a:pt x="1954" y="2790"/>
                    <a:pt x="2253" y="2722"/>
                  </a:cubicBezTo>
                  <a:cubicBezTo>
                    <a:pt x="2724" y="2619"/>
                    <a:pt x="3333" y="2192"/>
                    <a:pt x="3734" y="2192"/>
                  </a:cubicBezTo>
                  <a:cubicBezTo>
                    <a:pt x="3744" y="2192"/>
                    <a:pt x="3755" y="2192"/>
                    <a:pt x="3765" y="2193"/>
                  </a:cubicBezTo>
                  <a:cubicBezTo>
                    <a:pt x="3860" y="2199"/>
                    <a:pt x="3974" y="2203"/>
                    <a:pt x="4098" y="2203"/>
                  </a:cubicBezTo>
                  <a:cubicBezTo>
                    <a:pt x="4492" y="2203"/>
                    <a:pt x="4978" y="2162"/>
                    <a:pt x="5202" y="2009"/>
                  </a:cubicBezTo>
                  <a:cubicBezTo>
                    <a:pt x="5498" y="1804"/>
                    <a:pt x="5379" y="1374"/>
                    <a:pt x="5297" y="1002"/>
                  </a:cubicBezTo>
                  <a:cubicBezTo>
                    <a:pt x="5207" y="604"/>
                    <a:pt x="5081" y="1"/>
                    <a:pt x="4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891;p43">
              <a:extLst>
                <a:ext uri="{FF2B5EF4-FFF2-40B4-BE49-F238E27FC236}">
                  <a16:creationId xmlns:a16="http://schemas.microsoft.com/office/drawing/2014/main" id="{3A113726-A25B-4856-A93E-BB6311A2307B}"/>
                </a:ext>
              </a:extLst>
            </p:cNvPr>
            <p:cNvSpPr/>
            <p:nvPr/>
          </p:nvSpPr>
          <p:spPr>
            <a:xfrm>
              <a:off x="4495725" y="2007750"/>
              <a:ext cx="372125" cy="164025"/>
            </a:xfrm>
            <a:custGeom>
              <a:avLst/>
              <a:gdLst/>
              <a:ahLst/>
              <a:cxnLst/>
              <a:rect l="l" t="t" r="r" b="b"/>
              <a:pathLst>
                <a:path w="14885" h="6561" extrusionOk="0">
                  <a:moveTo>
                    <a:pt x="14195" y="1"/>
                  </a:moveTo>
                  <a:lnTo>
                    <a:pt x="9751" y="4599"/>
                  </a:lnTo>
                  <a:cubicBezTo>
                    <a:pt x="9751" y="4599"/>
                    <a:pt x="5854" y="3899"/>
                    <a:pt x="4519" y="3520"/>
                  </a:cubicBezTo>
                  <a:cubicBezTo>
                    <a:pt x="4099" y="3397"/>
                    <a:pt x="3806" y="2773"/>
                    <a:pt x="3714" y="2288"/>
                  </a:cubicBezTo>
                  <a:cubicBezTo>
                    <a:pt x="3622" y="1803"/>
                    <a:pt x="3379" y="1656"/>
                    <a:pt x="3379" y="1656"/>
                  </a:cubicBezTo>
                  <a:cubicBezTo>
                    <a:pt x="3379" y="1656"/>
                    <a:pt x="3369" y="1998"/>
                    <a:pt x="3291" y="2565"/>
                  </a:cubicBezTo>
                  <a:cubicBezTo>
                    <a:pt x="3256" y="2810"/>
                    <a:pt x="2870" y="2841"/>
                    <a:pt x="2530" y="2913"/>
                  </a:cubicBezTo>
                  <a:cubicBezTo>
                    <a:pt x="1304" y="3175"/>
                    <a:pt x="895" y="2905"/>
                    <a:pt x="393" y="3264"/>
                  </a:cubicBezTo>
                  <a:cubicBezTo>
                    <a:pt x="0" y="3544"/>
                    <a:pt x="488" y="4264"/>
                    <a:pt x="1380" y="4510"/>
                  </a:cubicBezTo>
                  <a:cubicBezTo>
                    <a:pt x="2632" y="4851"/>
                    <a:pt x="3321" y="4680"/>
                    <a:pt x="4083" y="4868"/>
                  </a:cubicBezTo>
                  <a:cubicBezTo>
                    <a:pt x="4669" y="5015"/>
                    <a:pt x="8895" y="6342"/>
                    <a:pt x="9700" y="6517"/>
                  </a:cubicBezTo>
                  <a:cubicBezTo>
                    <a:pt x="9821" y="6544"/>
                    <a:pt x="9933" y="6561"/>
                    <a:pt x="10043" y="6561"/>
                  </a:cubicBezTo>
                  <a:cubicBezTo>
                    <a:pt x="10321" y="6561"/>
                    <a:pt x="10581" y="6452"/>
                    <a:pt x="10912" y="6124"/>
                  </a:cubicBezTo>
                  <a:cubicBezTo>
                    <a:pt x="11373" y="5667"/>
                    <a:pt x="14884" y="2609"/>
                    <a:pt x="14884" y="2609"/>
                  </a:cubicBezTo>
                  <a:lnTo>
                    <a:pt x="14195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892;p43">
              <a:extLst>
                <a:ext uri="{FF2B5EF4-FFF2-40B4-BE49-F238E27FC236}">
                  <a16:creationId xmlns:a16="http://schemas.microsoft.com/office/drawing/2014/main" id="{B0B63EE2-69D1-456B-A63D-C3F19459496E}"/>
                </a:ext>
              </a:extLst>
            </p:cNvPr>
            <p:cNvSpPr/>
            <p:nvPr/>
          </p:nvSpPr>
          <p:spPr>
            <a:xfrm>
              <a:off x="4768925" y="2003700"/>
              <a:ext cx="123425" cy="120050"/>
            </a:xfrm>
            <a:custGeom>
              <a:avLst/>
              <a:gdLst/>
              <a:ahLst/>
              <a:cxnLst/>
              <a:rect l="l" t="t" r="r" b="b"/>
              <a:pathLst>
                <a:path w="4937" h="4802" extrusionOk="0">
                  <a:moveTo>
                    <a:pt x="3434" y="0"/>
                  </a:moveTo>
                  <a:cubicBezTo>
                    <a:pt x="2870" y="0"/>
                    <a:pt x="1" y="3426"/>
                    <a:pt x="1" y="3426"/>
                  </a:cubicBezTo>
                  <a:lnTo>
                    <a:pt x="1639" y="4802"/>
                  </a:lnTo>
                  <a:cubicBezTo>
                    <a:pt x="1639" y="4802"/>
                    <a:pt x="3758" y="3412"/>
                    <a:pt x="4134" y="2856"/>
                  </a:cubicBezTo>
                  <a:cubicBezTo>
                    <a:pt x="4509" y="2300"/>
                    <a:pt x="4936" y="372"/>
                    <a:pt x="3462" y="3"/>
                  </a:cubicBezTo>
                  <a:cubicBezTo>
                    <a:pt x="3453" y="1"/>
                    <a:pt x="3444" y="0"/>
                    <a:pt x="34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893;p43">
              <a:extLst>
                <a:ext uri="{FF2B5EF4-FFF2-40B4-BE49-F238E27FC236}">
                  <a16:creationId xmlns:a16="http://schemas.microsoft.com/office/drawing/2014/main" id="{D811974B-FCF4-408B-8945-47E2C7DA3B98}"/>
                </a:ext>
              </a:extLst>
            </p:cNvPr>
            <p:cNvSpPr/>
            <p:nvPr/>
          </p:nvSpPr>
          <p:spPr>
            <a:xfrm>
              <a:off x="4805875" y="2040200"/>
              <a:ext cx="75025" cy="93200"/>
            </a:xfrm>
            <a:custGeom>
              <a:avLst/>
              <a:gdLst/>
              <a:ahLst/>
              <a:cxnLst/>
              <a:rect l="l" t="t" r="r" b="b"/>
              <a:pathLst>
                <a:path w="3001" h="3728" extrusionOk="0">
                  <a:moveTo>
                    <a:pt x="2755" y="0"/>
                  </a:moveTo>
                  <a:cubicBezTo>
                    <a:pt x="2755" y="1"/>
                    <a:pt x="2809" y="779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3001" y="679"/>
                    <a:pt x="2755" y="1"/>
                    <a:pt x="275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894;p43">
              <a:extLst>
                <a:ext uri="{FF2B5EF4-FFF2-40B4-BE49-F238E27FC236}">
                  <a16:creationId xmlns:a16="http://schemas.microsoft.com/office/drawing/2014/main" id="{8AD77AA6-1C91-4BA4-974C-1F2A544FB1E5}"/>
                </a:ext>
              </a:extLst>
            </p:cNvPr>
            <p:cNvSpPr/>
            <p:nvPr/>
          </p:nvSpPr>
          <p:spPr>
            <a:xfrm>
              <a:off x="4805875" y="2040200"/>
              <a:ext cx="71700" cy="93200"/>
            </a:xfrm>
            <a:custGeom>
              <a:avLst/>
              <a:gdLst/>
              <a:ahLst/>
              <a:cxnLst/>
              <a:rect l="l" t="t" r="r" b="b"/>
              <a:pathLst>
                <a:path w="2868" h="3728" extrusionOk="0">
                  <a:moveTo>
                    <a:pt x="2755" y="0"/>
                  </a:moveTo>
                  <a:cubicBezTo>
                    <a:pt x="2755" y="0"/>
                    <a:pt x="2762" y="95"/>
                    <a:pt x="2762" y="243"/>
                  </a:cubicBezTo>
                  <a:cubicBezTo>
                    <a:pt x="2762" y="505"/>
                    <a:pt x="2738" y="928"/>
                    <a:pt x="2608" y="1201"/>
                  </a:cubicBezTo>
                  <a:cubicBezTo>
                    <a:pt x="2505" y="1420"/>
                    <a:pt x="267" y="3427"/>
                    <a:pt x="267" y="3427"/>
                  </a:cubicBezTo>
                  <a:lnTo>
                    <a:pt x="161" y="3342"/>
                  </a:lnTo>
                  <a:lnTo>
                    <a:pt x="38" y="3447"/>
                  </a:lnTo>
                  <a:lnTo>
                    <a:pt x="1" y="3482"/>
                  </a:lnTo>
                  <a:lnTo>
                    <a:pt x="267" y="3727"/>
                  </a:lnTo>
                  <a:lnTo>
                    <a:pt x="544" y="3471"/>
                  </a:lnTo>
                  <a:cubicBezTo>
                    <a:pt x="816" y="3215"/>
                    <a:pt x="2526" y="1727"/>
                    <a:pt x="2762" y="1201"/>
                  </a:cubicBezTo>
                  <a:cubicBezTo>
                    <a:pt x="2840" y="1031"/>
                    <a:pt x="2864" y="843"/>
                    <a:pt x="2867" y="669"/>
                  </a:cubicBezTo>
                  <a:cubicBezTo>
                    <a:pt x="2867" y="308"/>
                    <a:pt x="2755" y="1"/>
                    <a:pt x="27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895;p43">
              <a:extLst>
                <a:ext uri="{FF2B5EF4-FFF2-40B4-BE49-F238E27FC236}">
                  <a16:creationId xmlns:a16="http://schemas.microsoft.com/office/drawing/2014/main" id="{7C2A6AAB-1060-4E06-9CCA-50824C547F0C}"/>
                </a:ext>
              </a:extLst>
            </p:cNvPr>
            <p:cNvSpPr/>
            <p:nvPr/>
          </p:nvSpPr>
          <p:spPr>
            <a:xfrm>
              <a:off x="4494925" y="1869425"/>
              <a:ext cx="62325" cy="79075"/>
            </a:xfrm>
            <a:custGeom>
              <a:avLst/>
              <a:gdLst/>
              <a:ahLst/>
              <a:cxnLst/>
              <a:rect l="l" t="t" r="r" b="b"/>
              <a:pathLst>
                <a:path w="2493" h="3163" extrusionOk="0">
                  <a:moveTo>
                    <a:pt x="2334" y="1"/>
                  </a:moveTo>
                  <a:cubicBezTo>
                    <a:pt x="2193" y="1"/>
                    <a:pt x="1891" y="285"/>
                    <a:pt x="1462" y="332"/>
                  </a:cubicBezTo>
                  <a:cubicBezTo>
                    <a:pt x="950" y="387"/>
                    <a:pt x="81" y="647"/>
                    <a:pt x="32" y="1657"/>
                  </a:cubicBezTo>
                  <a:cubicBezTo>
                    <a:pt x="0" y="2288"/>
                    <a:pt x="142" y="3162"/>
                    <a:pt x="653" y="3162"/>
                  </a:cubicBezTo>
                  <a:cubicBezTo>
                    <a:pt x="800" y="3162"/>
                    <a:pt x="977" y="3090"/>
                    <a:pt x="1190" y="2920"/>
                  </a:cubicBezTo>
                  <a:cubicBezTo>
                    <a:pt x="1510" y="2664"/>
                    <a:pt x="1497" y="1920"/>
                    <a:pt x="1538" y="1548"/>
                  </a:cubicBezTo>
                  <a:cubicBezTo>
                    <a:pt x="1585" y="1104"/>
                    <a:pt x="1667" y="794"/>
                    <a:pt x="1667" y="794"/>
                  </a:cubicBezTo>
                  <a:cubicBezTo>
                    <a:pt x="1667" y="794"/>
                    <a:pt x="2261" y="531"/>
                    <a:pt x="2398" y="373"/>
                  </a:cubicBezTo>
                  <a:cubicBezTo>
                    <a:pt x="2463" y="296"/>
                    <a:pt x="2493" y="121"/>
                    <a:pt x="2384" y="19"/>
                  </a:cubicBezTo>
                  <a:cubicBezTo>
                    <a:pt x="2370" y="6"/>
                    <a:pt x="2354" y="1"/>
                    <a:pt x="2334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924646" y="839314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Corrección tipológica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415805" y="566014"/>
            <a:ext cx="4434847" cy="107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latin typeface="Francois One" panose="02000503040000020004" pitchFamily="2" charset="0"/>
              </a:rPr>
              <a:t>¿Qué tipo de marca necesita mi cliente?</a:t>
            </a:r>
            <a:endParaRPr sz="2800" dirty="0">
              <a:latin typeface="Francois One" panose="02000503040000020004" pitchFamily="2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E143647-0612-4CEE-91BA-7B488B195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9" b="25154"/>
          <a:stretch/>
        </p:blipFill>
        <p:spPr bwMode="auto">
          <a:xfrm>
            <a:off x="3296136" y="1534279"/>
            <a:ext cx="3109032" cy="346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546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Google Shape;5332;p40"/>
          <p:cNvSpPr txBox="1">
            <a:spLocks noGrp="1"/>
          </p:cNvSpPr>
          <p:nvPr>
            <p:ph type="ctrTitle"/>
          </p:nvPr>
        </p:nvSpPr>
        <p:spPr>
          <a:xfrm>
            <a:off x="5502775" y="1300050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THANKS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92" name="Google Shape;827;p30">
            <a:extLst>
              <a:ext uri="{FF2B5EF4-FFF2-40B4-BE49-F238E27FC236}">
                <a16:creationId xmlns:a16="http://schemas.microsoft.com/office/drawing/2014/main" id="{13749FD2-1410-4E94-9147-2B526CF9D107}"/>
              </a:ext>
            </a:extLst>
          </p:cNvPr>
          <p:cNvGrpSpPr/>
          <p:nvPr/>
        </p:nvGrpSpPr>
        <p:grpSpPr>
          <a:xfrm>
            <a:off x="719988" y="915632"/>
            <a:ext cx="3624567" cy="3312232"/>
            <a:chOff x="4319313" y="915632"/>
            <a:chExt cx="3624567" cy="3312232"/>
          </a:xfrm>
        </p:grpSpPr>
        <p:sp>
          <p:nvSpPr>
            <p:cNvPr id="93" name="Google Shape;828;p30">
              <a:extLst>
                <a:ext uri="{FF2B5EF4-FFF2-40B4-BE49-F238E27FC236}">
                  <a16:creationId xmlns:a16="http://schemas.microsoft.com/office/drawing/2014/main" id="{F7C4DECE-4688-46DA-8A00-4BFB8B8B4EF7}"/>
                </a:ext>
              </a:extLst>
            </p:cNvPr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29;p30">
              <a:extLst>
                <a:ext uri="{FF2B5EF4-FFF2-40B4-BE49-F238E27FC236}">
                  <a16:creationId xmlns:a16="http://schemas.microsoft.com/office/drawing/2014/main" id="{B6AA7AA8-DCA4-4E2A-B57B-408959C0FA03}"/>
                </a:ext>
              </a:extLst>
            </p:cNvPr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30;p30">
              <a:extLst>
                <a:ext uri="{FF2B5EF4-FFF2-40B4-BE49-F238E27FC236}">
                  <a16:creationId xmlns:a16="http://schemas.microsoft.com/office/drawing/2014/main" id="{FBE48DF7-6BB7-4317-A042-27F7147676B8}"/>
                </a:ext>
              </a:extLst>
            </p:cNvPr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31;p30">
              <a:extLst>
                <a:ext uri="{FF2B5EF4-FFF2-40B4-BE49-F238E27FC236}">
                  <a16:creationId xmlns:a16="http://schemas.microsoft.com/office/drawing/2014/main" id="{44F4EF6B-70B4-474B-BC71-6C3AFEC1A962}"/>
                </a:ext>
              </a:extLst>
            </p:cNvPr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32;p30">
              <a:extLst>
                <a:ext uri="{FF2B5EF4-FFF2-40B4-BE49-F238E27FC236}">
                  <a16:creationId xmlns:a16="http://schemas.microsoft.com/office/drawing/2014/main" id="{9799063C-8CFF-4EEB-9B4F-CF4B67D2628B}"/>
                </a:ext>
              </a:extLst>
            </p:cNvPr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33;p30">
              <a:extLst>
                <a:ext uri="{FF2B5EF4-FFF2-40B4-BE49-F238E27FC236}">
                  <a16:creationId xmlns:a16="http://schemas.microsoft.com/office/drawing/2014/main" id="{4E48EE07-C20B-40A4-97FD-D42275FCD8F5}"/>
                </a:ext>
              </a:extLst>
            </p:cNvPr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34;p30">
              <a:extLst>
                <a:ext uri="{FF2B5EF4-FFF2-40B4-BE49-F238E27FC236}">
                  <a16:creationId xmlns:a16="http://schemas.microsoft.com/office/drawing/2014/main" id="{147EAA76-1165-4AA0-9ED6-50A7EBD683FD}"/>
                </a:ext>
              </a:extLst>
            </p:cNvPr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35;p30">
              <a:extLst>
                <a:ext uri="{FF2B5EF4-FFF2-40B4-BE49-F238E27FC236}">
                  <a16:creationId xmlns:a16="http://schemas.microsoft.com/office/drawing/2014/main" id="{7BAB0ADC-E73A-464A-B4DE-501D4E78FE14}"/>
                </a:ext>
              </a:extLst>
            </p:cNvPr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36;p30">
              <a:extLst>
                <a:ext uri="{FF2B5EF4-FFF2-40B4-BE49-F238E27FC236}">
                  <a16:creationId xmlns:a16="http://schemas.microsoft.com/office/drawing/2014/main" id="{76575203-DEA3-4876-8FE5-0381D29BC5BB}"/>
                </a:ext>
              </a:extLst>
            </p:cNvPr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37;p30">
              <a:extLst>
                <a:ext uri="{FF2B5EF4-FFF2-40B4-BE49-F238E27FC236}">
                  <a16:creationId xmlns:a16="http://schemas.microsoft.com/office/drawing/2014/main" id="{70F0EBA9-3B0B-4665-B07A-F1BE7EA92697}"/>
                </a:ext>
              </a:extLst>
            </p:cNvPr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38;p30">
              <a:extLst>
                <a:ext uri="{FF2B5EF4-FFF2-40B4-BE49-F238E27FC236}">
                  <a16:creationId xmlns:a16="http://schemas.microsoft.com/office/drawing/2014/main" id="{7DED4DAD-D0C9-4894-84EF-8A4E5EF94611}"/>
                </a:ext>
              </a:extLst>
            </p:cNvPr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39;p30">
              <a:extLst>
                <a:ext uri="{FF2B5EF4-FFF2-40B4-BE49-F238E27FC236}">
                  <a16:creationId xmlns:a16="http://schemas.microsoft.com/office/drawing/2014/main" id="{F391C611-3301-4466-8448-4B67CA87DEA1}"/>
                </a:ext>
              </a:extLst>
            </p:cNvPr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40;p30">
              <a:extLst>
                <a:ext uri="{FF2B5EF4-FFF2-40B4-BE49-F238E27FC236}">
                  <a16:creationId xmlns:a16="http://schemas.microsoft.com/office/drawing/2014/main" id="{D5D88738-092C-4F1D-AF54-2FE988AD616A}"/>
                </a:ext>
              </a:extLst>
            </p:cNvPr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41;p30">
              <a:extLst>
                <a:ext uri="{FF2B5EF4-FFF2-40B4-BE49-F238E27FC236}">
                  <a16:creationId xmlns:a16="http://schemas.microsoft.com/office/drawing/2014/main" id="{31E3E988-45E9-4978-99D6-548B75F92CA4}"/>
                </a:ext>
              </a:extLst>
            </p:cNvPr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42;p30">
              <a:extLst>
                <a:ext uri="{FF2B5EF4-FFF2-40B4-BE49-F238E27FC236}">
                  <a16:creationId xmlns:a16="http://schemas.microsoft.com/office/drawing/2014/main" id="{21125B5F-2552-4E7C-988E-765121C747E4}"/>
                </a:ext>
              </a:extLst>
            </p:cNvPr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43;p30">
              <a:extLst>
                <a:ext uri="{FF2B5EF4-FFF2-40B4-BE49-F238E27FC236}">
                  <a16:creationId xmlns:a16="http://schemas.microsoft.com/office/drawing/2014/main" id="{A85DE2B2-15AD-49D7-8337-B4C903AC116E}"/>
                </a:ext>
              </a:extLst>
            </p:cNvPr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44;p30">
              <a:extLst>
                <a:ext uri="{FF2B5EF4-FFF2-40B4-BE49-F238E27FC236}">
                  <a16:creationId xmlns:a16="http://schemas.microsoft.com/office/drawing/2014/main" id="{F5910D30-48FD-4655-9A9A-AAFAC1A00787}"/>
                </a:ext>
              </a:extLst>
            </p:cNvPr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45;p30">
              <a:extLst>
                <a:ext uri="{FF2B5EF4-FFF2-40B4-BE49-F238E27FC236}">
                  <a16:creationId xmlns:a16="http://schemas.microsoft.com/office/drawing/2014/main" id="{64F78C9B-9D83-4DBE-B40D-A3CAB74428A8}"/>
                </a:ext>
              </a:extLst>
            </p:cNvPr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46;p30">
              <a:extLst>
                <a:ext uri="{FF2B5EF4-FFF2-40B4-BE49-F238E27FC236}">
                  <a16:creationId xmlns:a16="http://schemas.microsoft.com/office/drawing/2014/main" id="{E1B959D4-1066-4FF8-A48D-8FCE4D231A60}"/>
                </a:ext>
              </a:extLst>
            </p:cNvPr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47;p30">
              <a:extLst>
                <a:ext uri="{FF2B5EF4-FFF2-40B4-BE49-F238E27FC236}">
                  <a16:creationId xmlns:a16="http://schemas.microsoft.com/office/drawing/2014/main" id="{50C1D40A-4FE3-4470-A4A7-B2E48D37B01B}"/>
                </a:ext>
              </a:extLst>
            </p:cNvPr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48;p30">
              <a:extLst>
                <a:ext uri="{FF2B5EF4-FFF2-40B4-BE49-F238E27FC236}">
                  <a16:creationId xmlns:a16="http://schemas.microsoft.com/office/drawing/2014/main" id="{E3DB4BB4-E33C-475B-90FE-DDCC5DC4830A}"/>
                </a:ext>
              </a:extLst>
            </p:cNvPr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49;p30">
              <a:extLst>
                <a:ext uri="{FF2B5EF4-FFF2-40B4-BE49-F238E27FC236}">
                  <a16:creationId xmlns:a16="http://schemas.microsoft.com/office/drawing/2014/main" id="{51F16B8F-0A84-44B7-B10B-9C14EDD2BB15}"/>
                </a:ext>
              </a:extLst>
            </p:cNvPr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50;p30">
              <a:extLst>
                <a:ext uri="{FF2B5EF4-FFF2-40B4-BE49-F238E27FC236}">
                  <a16:creationId xmlns:a16="http://schemas.microsoft.com/office/drawing/2014/main" id="{1DC90D81-815B-4D34-A655-27FB32F155BC}"/>
                </a:ext>
              </a:extLst>
            </p:cNvPr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51;p30">
              <a:extLst>
                <a:ext uri="{FF2B5EF4-FFF2-40B4-BE49-F238E27FC236}">
                  <a16:creationId xmlns:a16="http://schemas.microsoft.com/office/drawing/2014/main" id="{83A4C09B-1A45-4719-8636-A6855CE7F803}"/>
                </a:ext>
              </a:extLst>
            </p:cNvPr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52;p30">
              <a:extLst>
                <a:ext uri="{FF2B5EF4-FFF2-40B4-BE49-F238E27FC236}">
                  <a16:creationId xmlns:a16="http://schemas.microsoft.com/office/drawing/2014/main" id="{F05E83EE-19FC-48FE-B31D-EC9194D70366}"/>
                </a:ext>
              </a:extLst>
            </p:cNvPr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53;p30">
              <a:extLst>
                <a:ext uri="{FF2B5EF4-FFF2-40B4-BE49-F238E27FC236}">
                  <a16:creationId xmlns:a16="http://schemas.microsoft.com/office/drawing/2014/main" id="{824BD69F-2F6C-4CD4-92EA-492014EF96C8}"/>
                </a:ext>
              </a:extLst>
            </p:cNvPr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54;p30">
              <a:extLst>
                <a:ext uri="{FF2B5EF4-FFF2-40B4-BE49-F238E27FC236}">
                  <a16:creationId xmlns:a16="http://schemas.microsoft.com/office/drawing/2014/main" id="{53FD0A02-D523-4A21-BDC0-52339A02A7ED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55;p30">
              <a:extLst>
                <a:ext uri="{FF2B5EF4-FFF2-40B4-BE49-F238E27FC236}">
                  <a16:creationId xmlns:a16="http://schemas.microsoft.com/office/drawing/2014/main" id="{463E17F3-CA18-4C82-83C3-51D49F606A7F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56;p30">
              <a:extLst>
                <a:ext uri="{FF2B5EF4-FFF2-40B4-BE49-F238E27FC236}">
                  <a16:creationId xmlns:a16="http://schemas.microsoft.com/office/drawing/2014/main" id="{1B40DAE7-420C-4A76-B0D1-16E2349F2432}"/>
                </a:ext>
              </a:extLst>
            </p:cNvPr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57;p30">
              <a:extLst>
                <a:ext uri="{FF2B5EF4-FFF2-40B4-BE49-F238E27FC236}">
                  <a16:creationId xmlns:a16="http://schemas.microsoft.com/office/drawing/2014/main" id="{A0B7D1B7-FB64-4C84-AC3F-A679BB15E3C1}"/>
                </a:ext>
              </a:extLst>
            </p:cNvPr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58;p30">
              <a:extLst>
                <a:ext uri="{FF2B5EF4-FFF2-40B4-BE49-F238E27FC236}">
                  <a16:creationId xmlns:a16="http://schemas.microsoft.com/office/drawing/2014/main" id="{63ADFA37-5B1E-449C-93EF-6E1AD207BE10}"/>
                </a:ext>
              </a:extLst>
            </p:cNvPr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59;p30">
              <a:extLst>
                <a:ext uri="{FF2B5EF4-FFF2-40B4-BE49-F238E27FC236}">
                  <a16:creationId xmlns:a16="http://schemas.microsoft.com/office/drawing/2014/main" id="{BF16EF23-2A33-48E3-AA07-1AE8AA899F78}"/>
                </a:ext>
              </a:extLst>
            </p:cNvPr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60;p30">
              <a:extLst>
                <a:ext uri="{FF2B5EF4-FFF2-40B4-BE49-F238E27FC236}">
                  <a16:creationId xmlns:a16="http://schemas.microsoft.com/office/drawing/2014/main" id="{F1397056-F3E7-4E54-B781-9CAA99D2B8A5}"/>
                </a:ext>
              </a:extLst>
            </p:cNvPr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61;p30">
              <a:extLst>
                <a:ext uri="{FF2B5EF4-FFF2-40B4-BE49-F238E27FC236}">
                  <a16:creationId xmlns:a16="http://schemas.microsoft.com/office/drawing/2014/main" id="{82E1A9B6-22A4-437E-A902-19D55F8F5751}"/>
                </a:ext>
              </a:extLst>
            </p:cNvPr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62;p30">
              <a:extLst>
                <a:ext uri="{FF2B5EF4-FFF2-40B4-BE49-F238E27FC236}">
                  <a16:creationId xmlns:a16="http://schemas.microsoft.com/office/drawing/2014/main" id="{F595D4EF-8E9A-4A18-97F3-688284C391E1}"/>
                </a:ext>
              </a:extLst>
            </p:cNvPr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63;p30">
              <a:extLst>
                <a:ext uri="{FF2B5EF4-FFF2-40B4-BE49-F238E27FC236}">
                  <a16:creationId xmlns:a16="http://schemas.microsoft.com/office/drawing/2014/main" id="{F0B6D7D6-C329-40BA-8D2B-C828906141E0}"/>
                </a:ext>
              </a:extLst>
            </p:cNvPr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64;p30">
              <a:extLst>
                <a:ext uri="{FF2B5EF4-FFF2-40B4-BE49-F238E27FC236}">
                  <a16:creationId xmlns:a16="http://schemas.microsoft.com/office/drawing/2014/main" id="{AF3380A0-6F66-4427-A6A3-DAE3BE58ADAB}"/>
                </a:ext>
              </a:extLst>
            </p:cNvPr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65;p30">
              <a:extLst>
                <a:ext uri="{FF2B5EF4-FFF2-40B4-BE49-F238E27FC236}">
                  <a16:creationId xmlns:a16="http://schemas.microsoft.com/office/drawing/2014/main" id="{9C70EB99-CE30-4B02-A482-92451F07930B}"/>
                </a:ext>
              </a:extLst>
            </p:cNvPr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66;p30">
              <a:extLst>
                <a:ext uri="{FF2B5EF4-FFF2-40B4-BE49-F238E27FC236}">
                  <a16:creationId xmlns:a16="http://schemas.microsoft.com/office/drawing/2014/main" id="{EB5DAAAE-BDD2-4D1D-A6FA-198ABBD04EFF}"/>
                </a:ext>
              </a:extLst>
            </p:cNvPr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67;p30">
              <a:extLst>
                <a:ext uri="{FF2B5EF4-FFF2-40B4-BE49-F238E27FC236}">
                  <a16:creationId xmlns:a16="http://schemas.microsoft.com/office/drawing/2014/main" id="{22F7DA03-AB80-4C91-8FA2-692CC057540C}"/>
                </a:ext>
              </a:extLst>
            </p:cNvPr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68;p30">
              <a:extLst>
                <a:ext uri="{FF2B5EF4-FFF2-40B4-BE49-F238E27FC236}">
                  <a16:creationId xmlns:a16="http://schemas.microsoft.com/office/drawing/2014/main" id="{65E7F64B-2A4B-4678-9C5F-FBDF79F51A84}"/>
                </a:ext>
              </a:extLst>
            </p:cNvPr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69;p30">
              <a:extLst>
                <a:ext uri="{FF2B5EF4-FFF2-40B4-BE49-F238E27FC236}">
                  <a16:creationId xmlns:a16="http://schemas.microsoft.com/office/drawing/2014/main" id="{E02CE797-B3E1-4252-96C4-E82395737E22}"/>
                </a:ext>
              </a:extLst>
            </p:cNvPr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0;p30">
              <a:extLst>
                <a:ext uri="{FF2B5EF4-FFF2-40B4-BE49-F238E27FC236}">
                  <a16:creationId xmlns:a16="http://schemas.microsoft.com/office/drawing/2014/main" id="{182EDD41-D6FA-4BE1-8A72-F84C5255FEC1}"/>
                </a:ext>
              </a:extLst>
            </p:cNvPr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1;p30">
              <a:extLst>
                <a:ext uri="{FF2B5EF4-FFF2-40B4-BE49-F238E27FC236}">
                  <a16:creationId xmlns:a16="http://schemas.microsoft.com/office/drawing/2014/main" id="{9003D474-C69F-455A-917E-E0550157D16B}"/>
                </a:ext>
              </a:extLst>
            </p:cNvPr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2;p30">
              <a:extLst>
                <a:ext uri="{FF2B5EF4-FFF2-40B4-BE49-F238E27FC236}">
                  <a16:creationId xmlns:a16="http://schemas.microsoft.com/office/drawing/2014/main" id="{45607764-9B6F-45C5-985E-634C62C45596}"/>
                </a:ext>
              </a:extLst>
            </p:cNvPr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3;p30">
              <a:extLst>
                <a:ext uri="{FF2B5EF4-FFF2-40B4-BE49-F238E27FC236}">
                  <a16:creationId xmlns:a16="http://schemas.microsoft.com/office/drawing/2014/main" id="{54E769B1-74FD-4E7B-9648-E9DC499EBEB2}"/>
                </a:ext>
              </a:extLst>
            </p:cNvPr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4;p30">
              <a:extLst>
                <a:ext uri="{FF2B5EF4-FFF2-40B4-BE49-F238E27FC236}">
                  <a16:creationId xmlns:a16="http://schemas.microsoft.com/office/drawing/2014/main" id="{71977E32-C8F9-4962-88FF-D53EFA8CAF33}"/>
                </a:ext>
              </a:extLst>
            </p:cNvPr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75;p30">
              <a:extLst>
                <a:ext uri="{FF2B5EF4-FFF2-40B4-BE49-F238E27FC236}">
                  <a16:creationId xmlns:a16="http://schemas.microsoft.com/office/drawing/2014/main" id="{FB290045-AB19-4E36-AF45-9282D0EF1EB6}"/>
                </a:ext>
              </a:extLst>
            </p:cNvPr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76;p30">
              <a:extLst>
                <a:ext uri="{FF2B5EF4-FFF2-40B4-BE49-F238E27FC236}">
                  <a16:creationId xmlns:a16="http://schemas.microsoft.com/office/drawing/2014/main" id="{7A5F3DBE-64D7-4253-B0B6-9D1BAB50692D}"/>
                </a:ext>
              </a:extLst>
            </p:cNvPr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7;p30">
              <a:extLst>
                <a:ext uri="{FF2B5EF4-FFF2-40B4-BE49-F238E27FC236}">
                  <a16:creationId xmlns:a16="http://schemas.microsoft.com/office/drawing/2014/main" id="{08787FCA-1E35-4D29-BD91-96123BFAB646}"/>
                </a:ext>
              </a:extLst>
            </p:cNvPr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8;p30">
              <a:extLst>
                <a:ext uri="{FF2B5EF4-FFF2-40B4-BE49-F238E27FC236}">
                  <a16:creationId xmlns:a16="http://schemas.microsoft.com/office/drawing/2014/main" id="{EE7CD5A9-6DF9-416B-888F-99F3863DDA4F}"/>
                </a:ext>
              </a:extLst>
            </p:cNvPr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9;p30">
              <a:extLst>
                <a:ext uri="{FF2B5EF4-FFF2-40B4-BE49-F238E27FC236}">
                  <a16:creationId xmlns:a16="http://schemas.microsoft.com/office/drawing/2014/main" id="{11E94D6D-F9A8-4053-BADE-1776A80D7BA5}"/>
                </a:ext>
              </a:extLst>
            </p:cNvPr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80;p30">
              <a:extLst>
                <a:ext uri="{FF2B5EF4-FFF2-40B4-BE49-F238E27FC236}">
                  <a16:creationId xmlns:a16="http://schemas.microsoft.com/office/drawing/2014/main" id="{2D7ED610-FDCB-45F4-ADBC-E47CD045E603}"/>
                </a:ext>
              </a:extLst>
            </p:cNvPr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81;p30">
              <a:extLst>
                <a:ext uri="{FF2B5EF4-FFF2-40B4-BE49-F238E27FC236}">
                  <a16:creationId xmlns:a16="http://schemas.microsoft.com/office/drawing/2014/main" id="{A34DB507-B620-49D4-ADCE-761936D12108}"/>
                </a:ext>
              </a:extLst>
            </p:cNvPr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82;p30">
              <a:extLst>
                <a:ext uri="{FF2B5EF4-FFF2-40B4-BE49-F238E27FC236}">
                  <a16:creationId xmlns:a16="http://schemas.microsoft.com/office/drawing/2014/main" id="{6733CEF1-35D2-41AF-B460-8FC9A65D3E29}"/>
                </a:ext>
              </a:extLst>
            </p:cNvPr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83;p30">
              <a:extLst>
                <a:ext uri="{FF2B5EF4-FFF2-40B4-BE49-F238E27FC236}">
                  <a16:creationId xmlns:a16="http://schemas.microsoft.com/office/drawing/2014/main" id="{0E6DDB93-20D9-4623-B85F-A5B064FA5068}"/>
                </a:ext>
              </a:extLst>
            </p:cNvPr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84;p30">
              <a:extLst>
                <a:ext uri="{FF2B5EF4-FFF2-40B4-BE49-F238E27FC236}">
                  <a16:creationId xmlns:a16="http://schemas.microsoft.com/office/drawing/2014/main" id="{D1A24060-1D05-4BF2-BA83-38A55852E5BF}"/>
                </a:ext>
              </a:extLst>
            </p:cNvPr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85;p30">
              <a:extLst>
                <a:ext uri="{FF2B5EF4-FFF2-40B4-BE49-F238E27FC236}">
                  <a16:creationId xmlns:a16="http://schemas.microsoft.com/office/drawing/2014/main" id="{A88B3FB0-BDE3-4815-AED3-DE6C02985835}"/>
                </a:ext>
              </a:extLst>
            </p:cNvPr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86;p30">
              <a:extLst>
                <a:ext uri="{FF2B5EF4-FFF2-40B4-BE49-F238E27FC236}">
                  <a16:creationId xmlns:a16="http://schemas.microsoft.com/office/drawing/2014/main" id="{97D4C913-D4C3-4C44-ACE4-0C9A5B8E6C1A}"/>
                </a:ext>
              </a:extLst>
            </p:cNvPr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87;p30">
              <a:extLst>
                <a:ext uri="{FF2B5EF4-FFF2-40B4-BE49-F238E27FC236}">
                  <a16:creationId xmlns:a16="http://schemas.microsoft.com/office/drawing/2014/main" id="{CBCC50A0-F229-41B1-9739-E9290A8AD225}"/>
                </a:ext>
              </a:extLst>
            </p:cNvPr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88;p30">
              <a:extLst>
                <a:ext uri="{FF2B5EF4-FFF2-40B4-BE49-F238E27FC236}">
                  <a16:creationId xmlns:a16="http://schemas.microsoft.com/office/drawing/2014/main" id="{DDC5CA8D-A82B-4999-8306-DD1FF04EDFF2}"/>
                </a:ext>
              </a:extLst>
            </p:cNvPr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89;p30">
              <a:extLst>
                <a:ext uri="{FF2B5EF4-FFF2-40B4-BE49-F238E27FC236}">
                  <a16:creationId xmlns:a16="http://schemas.microsoft.com/office/drawing/2014/main" id="{40ED948E-7339-4CE8-8873-94C5AA2DADC3}"/>
                </a:ext>
              </a:extLst>
            </p:cNvPr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90;p30">
              <a:extLst>
                <a:ext uri="{FF2B5EF4-FFF2-40B4-BE49-F238E27FC236}">
                  <a16:creationId xmlns:a16="http://schemas.microsoft.com/office/drawing/2014/main" id="{06175401-7C03-4D0E-86E4-587C184BDE6B}"/>
                </a:ext>
              </a:extLst>
            </p:cNvPr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91;p30">
              <a:extLst>
                <a:ext uri="{FF2B5EF4-FFF2-40B4-BE49-F238E27FC236}">
                  <a16:creationId xmlns:a16="http://schemas.microsoft.com/office/drawing/2014/main" id="{AF069C7C-B195-4F9F-96F5-F620D49A465B}"/>
                </a:ext>
              </a:extLst>
            </p:cNvPr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92;p30">
              <a:extLst>
                <a:ext uri="{FF2B5EF4-FFF2-40B4-BE49-F238E27FC236}">
                  <a16:creationId xmlns:a16="http://schemas.microsoft.com/office/drawing/2014/main" id="{34042F21-3999-4423-842E-93A128D9F891}"/>
                </a:ext>
              </a:extLst>
            </p:cNvPr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93;p30">
              <a:extLst>
                <a:ext uri="{FF2B5EF4-FFF2-40B4-BE49-F238E27FC236}">
                  <a16:creationId xmlns:a16="http://schemas.microsoft.com/office/drawing/2014/main" id="{AE6F5183-1B82-419F-AFD6-2E5E0D7F5529}"/>
                </a:ext>
              </a:extLst>
            </p:cNvPr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94;p30">
              <a:extLst>
                <a:ext uri="{FF2B5EF4-FFF2-40B4-BE49-F238E27FC236}">
                  <a16:creationId xmlns:a16="http://schemas.microsoft.com/office/drawing/2014/main" id="{35E6A693-B056-4038-9262-CA6CDC02E4D2}"/>
                </a:ext>
              </a:extLst>
            </p:cNvPr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95;p30">
              <a:extLst>
                <a:ext uri="{FF2B5EF4-FFF2-40B4-BE49-F238E27FC236}">
                  <a16:creationId xmlns:a16="http://schemas.microsoft.com/office/drawing/2014/main" id="{68260055-0CF6-4554-B24B-03D3555AD6C2}"/>
                </a:ext>
              </a:extLst>
            </p:cNvPr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96;p30">
              <a:extLst>
                <a:ext uri="{FF2B5EF4-FFF2-40B4-BE49-F238E27FC236}">
                  <a16:creationId xmlns:a16="http://schemas.microsoft.com/office/drawing/2014/main" id="{41228348-1C3D-45FD-B5A8-687081363469}"/>
                </a:ext>
              </a:extLst>
            </p:cNvPr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97;p30">
              <a:extLst>
                <a:ext uri="{FF2B5EF4-FFF2-40B4-BE49-F238E27FC236}">
                  <a16:creationId xmlns:a16="http://schemas.microsoft.com/office/drawing/2014/main" id="{6D0A54ED-242B-45C2-9A38-C496722737C7}"/>
                </a:ext>
              </a:extLst>
            </p:cNvPr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98;p30">
              <a:extLst>
                <a:ext uri="{FF2B5EF4-FFF2-40B4-BE49-F238E27FC236}">
                  <a16:creationId xmlns:a16="http://schemas.microsoft.com/office/drawing/2014/main" id="{C6BF0523-9FA5-4D94-8802-B5B898B821BE}"/>
                </a:ext>
              </a:extLst>
            </p:cNvPr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99;p30">
              <a:extLst>
                <a:ext uri="{FF2B5EF4-FFF2-40B4-BE49-F238E27FC236}">
                  <a16:creationId xmlns:a16="http://schemas.microsoft.com/office/drawing/2014/main" id="{E5B6F82A-D320-4A0E-BD61-AA347010348B}"/>
                </a:ext>
              </a:extLst>
            </p:cNvPr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00;p30">
              <a:extLst>
                <a:ext uri="{FF2B5EF4-FFF2-40B4-BE49-F238E27FC236}">
                  <a16:creationId xmlns:a16="http://schemas.microsoft.com/office/drawing/2014/main" id="{6D58FB35-1451-406D-817D-B565AF237334}"/>
                </a:ext>
              </a:extLst>
            </p:cNvPr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01;p30">
              <a:extLst>
                <a:ext uri="{FF2B5EF4-FFF2-40B4-BE49-F238E27FC236}">
                  <a16:creationId xmlns:a16="http://schemas.microsoft.com/office/drawing/2014/main" id="{4FCA6742-BA70-4CAC-B5BE-3684FDE46F5E}"/>
                </a:ext>
              </a:extLst>
            </p:cNvPr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02;p30">
              <a:extLst>
                <a:ext uri="{FF2B5EF4-FFF2-40B4-BE49-F238E27FC236}">
                  <a16:creationId xmlns:a16="http://schemas.microsoft.com/office/drawing/2014/main" id="{E7B3312F-3EF4-4202-9BE4-719BA026E315}"/>
                </a:ext>
              </a:extLst>
            </p:cNvPr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03;p30">
              <a:extLst>
                <a:ext uri="{FF2B5EF4-FFF2-40B4-BE49-F238E27FC236}">
                  <a16:creationId xmlns:a16="http://schemas.microsoft.com/office/drawing/2014/main" id="{D62C5927-545B-479A-BB9B-54C52E90CAD2}"/>
                </a:ext>
              </a:extLst>
            </p:cNvPr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04;p30">
              <a:extLst>
                <a:ext uri="{FF2B5EF4-FFF2-40B4-BE49-F238E27FC236}">
                  <a16:creationId xmlns:a16="http://schemas.microsoft.com/office/drawing/2014/main" id="{DD3DE18D-19A8-46E3-8593-0E7BFAA93134}"/>
                </a:ext>
              </a:extLst>
            </p:cNvPr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05;p30">
              <a:extLst>
                <a:ext uri="{FF2B5EF4-FFF2-40B4-BE49-F238E27FC236}">
                  <a16:creationId xmlns:a16="http://schemas.microsoft.com/office/drawing/2014/main" id="{46E4BD73-C941-4DDA-B807-53D0BA1CD285}"/>
                </a:ext>
              </a:extLst>
            </p:cNvPr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06;p30">
              <a:extLst>
                <a:ext uri="{FF2B5EF4-FFF2-40B4-BE49-F238E27FC236}">
                  <a16:creationId xmlns:a16="http://schemas.microsoft.com/office/drawing/2014/main" id="{5BC1279E-C172-4CD6-8033-04FFE7FB7E50}"/>
                </a:ext>
              </a:extLst>
            </p:cNvPr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07;p30">
              <a:extLst>
                <a:ext uri="{FF2B5EF4-FFF2-40B4-BE49-F238E27FC236}">
                  <a16:creationId xmlns:a16="http://schemas.microsoft.com/office/drawing/2014/main" id="{0EE0A29E-102D-47CC-953F-1AAB52A26A52}"/>
                </a:ext>
              </a:extLst>
            </p:cNvPr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08;p30">
              <a:extLst>
                <a:ext uri="{FF2B5EF4-FFF2-40B4-BE49-F238E27FC236}">
                  <a16:creationId xmlns:a16="http://schemas.microsoft.com/office/drawing/2014/main" id="{B9BC1446-2E60-468D-A4E8-39541AB644CE}"/>
                </a:ext>
              </a:extLst>
            </p:cNvPr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09;p30">
              <a:extLst>
                <a:ext uri="{FF2B5EF4-FFF2-40B4-BE49-F238E27FC236}">
                  <a16:creationId xmlns:a16="http://schemas.microsoft.com/office/drawing/2014/main" id="{3E791715-C681-4095-B02E-B58A71B092F1}"/>
                </a:ext>
              </a:extLst>
            </p:cNvPr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910;p30">
              <a:extLst>
                <a:ext uri="{FF2B5EF4-FFF2-40B4-BE49-F238E27FC236}">
                  <a16:creationId xmlns:a16="http://schemas.microsoft.com/office/drawing/2014/main" id="{EC7B6637-8C89-4DA2-8C5E-39CEA71045C4}"/>
                </a:ext>
              </a:extLst>
            </p:cNvPr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911;p30">
              <a:extLst>
                <a:ext uri="{FF2B5EF4-FFF2-40B4-BE49-F238E27FC236}">
                  <a16:creationId xmlns:a16="http://schemas.microsoft.com/office/drawing/2014/main" id="{8EA152D1-1877-4F78-B6F9-760175BE2564}"/>
                </a:ext>
              </a:extLst>
            </p:cNvPr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912;p30">
              <a:extLst>
                <a:ext uri="{FF2B5EF4-FFF2-40B4-BE49-F238E27FC236}">
                  <a16:creationId xmlns:a16="http://schemas.microsoft.com/office/drawing/2014/main" id="{3BC9E926-1289-4F49-8980-FAB46A8ED63C}"/>
                </a:ext>
              </a:extLst>
            </p:cNvPr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913;p30">
              <a:extLst>
                <a:ext uri="{FF2B5EF4-FFF2-40B4-BE49-F238E27FC236}">
                  <a16:creationId xmlns:a16="http://schemas.microsoft.com/office/drawing/2014/main" id="{6EBBFBAC-B830-416D-975D-EEA3D7FE5189}"/>
                </a:ext>
              </a:extLst>
            </p:cNvPr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914;p30">
              <a:extLst>
                <a:ext uri="{FF2B5EF4-FFF2-40B4-BE49-F238E27FC236}">
                  <a16:creationId xmlns:a16="http://schemas.microsoft.com/office/drawing/2014/main" id="{20F2D85B-ECC5-402C-B9CD-7D153FCF7767}"/>
                </a:ext>
              </a:extLst>
            </p:cNvPr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915;p30">
              <a:extLst>
                <a:ext uri="{FF2B5EF4-FFF2-40B4-BE49-F238E27FC236}">
                  <a16:creationId xmlns:a16="http://schemas.microsoft.com/office/drawing/2014/main" id="{7ADB36BB-3047-42F3-9C23-C385F905CD93}"/>
                </a:ext>
              </a:extLst>
            </p:cNvPr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916;p30">
              <a:extLst>
                <a:ext uri="{FF2B5EF4-FFF2-40B4-BE49-F238E27FC236}">
                  <a16:creationId xmlns:a16="http://schemas.microsoft.com/office/drawing/2014/main" id="{0B5D1650-931C-4D17-A94E-F1AB7710087C}"/>
                </a:ext>
              </a:extLst>
            </p:cNvPr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917;p30">
              <a:extLst>
                <a:ext uri="{FF2B5EF4-FFF2-40B4-BE49-F238E27FC236}">
                  <a16:creationId xmlns:a16="http://schemas.microsoft.com/office/drawing/2014/main" id="{E34DE1B0-F3D8-49B1-BA1B-06D3AC44F032}"/>
                </a:ext>
              </a:extLst>
            </p:cNvPr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918;p30">
              <a:extLst>
                <a:ext uri="{FF2B5EF4-FFF2-40B4-BE49-F238E27FC236}">
                  <a16:creationId xmlns:a16="http://schemas.microsoft.com/office/drawing/2014/main" id="{FE15008E-075D-420B-97A5-3B9A938415EB}"/>
                </a:ext>
              </a:extLst>
            </p:cNvPr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919;p30">
              <a:extLst>
                <a:ext uri="{FF2B5EF4-FFF2-40B4-BE49-F238E27FC236}">
                  <a16:creationId xmlns:a16="http://schemas.microsoft.com/office/drawing/2014/main" id="{5586E2C8-551B-423B-A43E-E50263C7E874}"/>
                </a:ext>
              </a:extLst>
            </p:cNvPr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920;p30">
              <a:extLst>
                <a:ext uri="{FF2B5EF4-FFF2-40B4-BE49-F238E27FC236}">
                  <a16:creationId xmlns:a16="http://schemas.microsoft.com/office/drawing/2014/main" id="{6EE3CD6B-58BF-4CFE-9056-83459DA36A1A}"/>
                </a:ext>
              </a:extLst>
            </p:cNvPr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921;p30">
              <a:extLst>
                <a:ext uri="{FF2B5EF4-FFF2-40B4-BE49-F238E27FC236}">
                  <a16:creationId xmlns:a16="http://schemas.microsoft.com/office/drawing/2014/main" id="{18F98B49-26F6-4FDE-8CD9-5BBA46E87435}"/>
                </a:ext>
              </a:extLst>
            </p:cNvPr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922;p30">
              <a:extLst>
                <a:ext uri="{FF2B5EF4-FFF2-40B4-BE49-F238E27FC236}">
                  <a16:creationId xmlns:a16="http://schemas.microsoft.com/office/drawing/2014/main" id="{3E302C49-CCCD-4AE2-A3A8-AE5A75840084}"/>
                </a:ext>
              </a:extLst>
            </p:cNvPr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923;p30">
              <a:extLst>
                <a:ext uri="{FF2B5EF4-FFF2-40B4-BE49-F238E27FC236}">
                  <a16:creationId xmlns:a16="http://schemas.microsoft.com/office/drawing/2014/main" id="{043FF2CA-3F82-4E76-A248-F6C1E8253F1E}"/>
                </a:ext>
              </a:extLst>
            </p:cNvPr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24;p30">
              <a:extLst>
                <a:ext uri="{FF2B5EF4-FFF2-40B4-BE49-F238E27FC236}">
                  <a16:creationId xmlns:a16="http://schemas.microsoft.com/office/drawing/2014/main" id="{6DAAA2FA-7FB9-45DA-A02D-264E7C2B91DD}"/>
                </a:ext>
              </a:extLst>
            </p:cNvPr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25;p30">
              <a:extLst>
                <a:ext uri="{FF2B5EF4-FFF2-40B4-BE49-F238E27FC236}">
                  <a16:creationId xmlns:a16="http://schemas.microsoft.com/office/drawing/2014/main" id="{A27CFB55-BCE7-415A-80C2-7051979B4737}"/>
                </a:ext>
              </a:extLst>
            </p:cNvPr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26;p30">
              <a:extLst>
                <a:ext uri="{FF2B5EF4-FFF2-40B4-BE49-F238E27FC236}">
                  <a16:creationId xmlns:a16="http://schemas.microsoft.com/office/drawing/2014/main" id="{5B6436F0-9AC9-417A-AB22-6DAD00552071}"/>
                </a:ext>
              </a:extLst>
            </p:cNvPr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27;p30">
              <a:extLst>
                <a:ext uri="{FF2B5EF4-FFF2-40B4-BE49-F238E27FC236}">
                  <a16:creationId xmlns:a16="http://schemas.microsoft.com/office/drawing/2014/main" id="{42CFD9BC-A4D6-485B-BC52-436F84C1A5B8}"/>
                </a:ext>
              </a:extLst>
            </p:cNvPr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28;p30">
              <a:extLst>
                <a:ext uri="{FF2B5EF4-FFF2-40B4-BE49-F238E27FC236}">
                  <a16:creationId xmlns:a16="http://schemas.microsoft.com/office/drawing/2014/main" id="{530160DE-B8FB-4B97-B8A5-9E58F126BD57}"/>
                </a:ext>
              </a:extLst>
            </p:cNvPr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29;p30">
              <a:extLst>
                <a:ext uri="{FF2B5EF4-FFF2-40B4-BE49-F238E27FC236}">
                  <a16:creationId xmlns:a16="http://schemas.microsoft.com/office/drawing/2014/main" id="{3118C344-9383-49AB-ACAD-7DBF526BE9D3}"/>
                </a:ext>
              </a:extLst>
            </p:cNvPr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30;p30">
              <a:extLst>
                <a:ext uri="{FF2B5EF4-FFF2-40B4-BE49-F238E27FC236}">
                  <a16:creationId xmlns:a16="http://schemas.microsoft.com/office/drawing/2014/main" id="{900D20DD-7CDB-471A-B3B8-F9FCDC8782EA}"/>
                </a:ext>
              </a:extLst>
            </p:cNvPr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31;p30">
              <a:extLst>
                <a:ext uri="{FF2B5EF4-FFF2-40B4-BE49-F238E27FC236}">
                  <a16:creationId xmlns:a16="http://schemas.microsoft.com/office/drawing/2014/main" id="{1F4B4DDE-EF06-4956-B047-CEAD33672CAF}"/>
                </a:ext>
              </a:extLst>
            </p:cNvPr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32;p30">
              <a:extLst>
                <a:ext uri="{FF2B5EF4-FFF2-40B4-BE49-F238E27FC236}">
                  <a16:creationId xmlns:a16="http://schemas.microsoft.com/office/drawing/2014/main" id="{89835C2B-41B8-4BCC-8961-C4A66639A9DA}"/>
                </a:ext>
              </a:extLst>
            </p:cNvPr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33;p30">
              <a:extLst>
                <a:ext uri="{FF2B5EF4-FFF2-40B4-BE49-F238E27FC236}">
                  <a16:creationId xmlns:a16="http://schemas.microsoft.com/office/drawing/2014/main" id="{5F3D2FC9-F731-4CEE-B17A-08E78BEF5325}"/>
                </a:ext>
              </a:extLst>
            </p:cNvPr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34;p30">
              <a:extLst>
                <a:ext uri="{FF2B5EF4-FFF2-40B4-BE49-F238E27FC236}">
                  <a16:creationId xmlns:a16="http://schemas.microsoft.com/office/drawing/2014/main" id="{640AEE75-91E3-4E91-AA37-86C4268B8844}"/>
                </a:ext>
              </a:extLst>
            </p:cNvPr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35;p30">
              <a:extLst>
                <a:ext uri="{FF2B5EF4-FFF2-40B4-BE49-F238E27FC236}">
                  <a16:creationId xmlns:a16="http://schemas.microsoft.com/office/drawing/2014/main" id="{774B5320-20FD-48BC-8C51-486D6861022B}"/>
                </a:ext>
              </a:extLst>
            </p:cNvPr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36;p30">
              <a:extLst>
                <a:ext uri="{FF2B5EF4-FFF2-40B4-BE49-F238E27FC236}">
                  <a16:creationId xmlns:a16="http://schemas.microsoft.com/office/drawing/2014/main" id="{87F01566-7CBB-4010-8788-6FBB096C0F0F}"/>
                </a:ext>
              </a:extLst>
            </p:cNvPr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37;p30">
              <a:extLst>
                <a:ext uri="{FF2B5EF4-FFF2-40B4-BE49-F238E27FC236}">
                  <a16:creationId xmlns:a16="http://schemas.microsoft.com/office/drawing/2014/main" id="{E0DAFBD1-4B80-4EA1-BAA5-382CABBE504C}"/>
                </a:ext>
              </a:extLst>
            </p:cNvPr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38;p30">
              <a:extLst>
                <a:ext uri="{FF2B5EF4-FFF2-40B4-BE49-F238E27FC236}">
                  <a16:creationId xmlns:a16="http://schemas.microsoft.com/office/drawing/2014/main" id="{74360EA5-F4CE-4A16-ADFD-928EB73F2B50}"/>
                </a:ext>
              </a:extLst>
            </p:cNvPr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39;p30">
              <a:extLst>
                <a:ext uri="{FF2B5EF4-FFF2-40B4-BE49-F238E27FC236}">
                  <a16:creationId xmlns:a16="http://schemas.microsoft.com/office/drawing/2014/main" id="{4BC250F1-4660-4E2D-8D76-E215B8BDBA92}"/>
                </a:ext>
              </a:extLst>
            </p:cNvPr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40;p30">
              <a:extLst>
                <a:ext uri="{FF2B5EF4-FFF2-40B4-BE49-F238E27FC236}">
                  <a16:creationId xmlns:a16="http://schemas.microsoft.com/office/drawing/2014/main" id="{A5342F02-76C3-49E6-B4DF-41F83E7A6209}"/>
                </a:ext>
              </a:extLst>
            </p:cNvPr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41;p30">
              <a:extLst>
                <a:ext uri="{FF2B5EF4-FFF2-40B4-BE49-F238E27FC236}">
                  <a16:creationId xmlns:a16="http://schemas.microsoft.com/office/drawing/2014/main" id="{AD2466BE-094D-44B6-A51A-47CCC62A1B2B}"/>
                </a:ext>
              </a:extLst>
            </p:cNvPr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42;p30">
              <a:extLst>
                <a:ext uri="{FF2B5EF4-FFF2-40B4-BE49-F238E27FC236}">
                  <a16:creationId xmlns:a16="http://schemas.microsoft.com/office/drawing/2014/main" id="{047D92A6-5944-49F3-824B-3BF7275151E9}"/>
                </a:ext>
              </a:extLst>
            </p:cNvPr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43;p30">
              <a:extLst>
                <a:ext uri="{FF2B5EF4-FFF2-40B4-BE49-F238E27FC236}">
                  <a16:creationId xmlns:a16="http://schemas.microsoft.com/office/drawing/2014/main" id="{CF2DB670-7750-45CB-961D-30C71879DED4}"/>
                </a:ext>
              </a:extLst>
            </p:cNvPr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44;p30">
              <a:extLst>
                <a:ext uri="{FF2B5EF4-FFF2-40B4-BE49-F238E27FC236}">
                  <a16:creationId xmlns:a16="http://schemas.microsoft.com/office/drawing/2014/main" id="{042CC3D5-4B44-4C5D-B228-1DA13BE65B37}"/>
                </a:ext>
              </a:extLst>
            </p:cNvPr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45;p30">
              <a:extLst>
                <a:ext uri="{FF2B5EF4-FFF2-40B4-BE49-F238E27FC236}">
                  <a16:creationId xmlns:a16="http://schemas.microsoft.com/office/drawing/2014/main" id="{B466ADD4-6D1D-4739-9D3B-DC06170302EB}"/>
                </a:ext>
              </a:extLst>
            </p:cNvPr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46;p30">
              <a:extLst>
                <a:ext uri="{FF2B5EF4-FFF2-40B4-BE49-F238E27FC236}">
                  <a16:creationId xmlns:a16="http://schemas.microsoft.com/office/drawing/2014/main" id="{04302110-7E9A-4264-8477-93460610F73D}"/>
                </a:ext>
              </a:extLst>
            </p:cNvPr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47;p30">
              <a:extLst>
                <a:ext uri="{FF2B5EF4-FFF2-40B4-BE49-F238E27FC236}">
                  <a16:creationId xmlns:a16="http://schemas.microsoft.com/office/drawing/2014/main" id="{E338C3AF-E7A4-445E-BED4-86D338198D6C}"/>
                </a:ext>
              </a:extLst>
            </p:cNvPr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48;p30">
              <a:extLst>
                <a:ext uri="{FF2B5EF4-FFF2-40B4-BE49-F238E27FC236}">
                  <a16:creationId xmlns:a16="http://schemas.microsoft.com/office/drawing/2014/main" id="{3477B157-3361-4138-AE6C-1ABC3B747D24}"/>
                </a:ext>
              </a:extLst>
            </p:cNvPr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49;p30">
              <a:extLst>
                <a:ext uri="{FF2B5EF4-FFF2-40B4-BE49-F238E27FC236}">
                  <a16:creationId xmlns:a16="http://schemas.microsoft.com/office/drawing/2014/main" id="{3E93C226-F74C-401A-A017-1FFE07869607}"/>
                </a:ext>
              </a:extLst>
            </p:cNvPr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50;p30">
              <a:extLst>
                <a:ext uri="{FF2B5EF4-FFF2-40B4-BE49-F238E27FC236}">
                  <a16:creationId xmlns:a16="http://schemas.microsoft.com/office/drawing/2014/main" id="{A59AD11F-DED3-4215-9511-4B0A5137C4AF}"/>
                </a:ext>
              </a:extLst>
            </p:cNvPr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51;p30">
              <a:extLst>
                <a:ext uri="{FF2B5EF4-FFF2-40B4-BE49-F238E27FC236}">
                  <a16:creationId xmlns:a16="http://schemas.microsoft.com/office/drawing/2014/main" id="{0FA7127E-E90E-4CDF-932A-C1FB1A0B7169}"/>
                </a:ext>
              </a:extLst>
            </p:cNvPr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52;p30">
              <a:extLst>
                <a:ext uri="{FF2B5EF4-FFF2-40B4-BE49-F238E27FC236}">
                  <a16:creationId xmlns:a16="http://schemas.microsoft.com/office/drawing/2014/main" id="{2988631C-1270-4776-9F45-F740DB608D24}"/>
                </a:ext>
              </a:extLst>
            </p:cNvPr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53;p30">
              <a:extLst>
                <a:ext uri="{FF2B5EF4-FFF2-40B4-BE49-F238E27FC236}">
                  <a16:creationId xmlns:a16="http://schemas.microsoft.com/office/drawing/2014/main" id="{51A09E11-B455-4C7B-AE79-66CF5696E535}"/>
                </a:ext>
              </a:extLst>
            </p:cNvPr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54;p30">
              <a:extLst>
                <a:ext uri="{FF2B5EF4-FFF2-40B4-BE49-F238E27FC236}">
                  <a16:creationId xmlns:a16="http://schemas.microsoft.com/office/drawing/2014/main" id="{FB96ACEB-A401-4B0A-8E80-948B779F85D8}"/>
                </a:ext>
              </a:extLst>
            </p:cNvPr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55;p30">
              <a:extLst>
                <a:ext uri="{FF2B5EF4-FFF2-40B4-BE49-F238E27FC236}">
                  <a16:creationId xmlns:a16="http://schemas.microsoft.com/office/drawing/2014/main" id="{DACDEEAB-D152-4EA2-9DA9-D8231232D878}"/>
                </a:ext>
              </a:extLst>
            </p:cNvPr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56;p30">
              <a:extLst>
                <a:ext uri="{FF2B5EF4-FFF2-40B4-BE49-F238E27FC236}">
                  <a16:creationId xmlns:a16="http://schemas.microsoft.com/office/drawing/2014/main" id="{3DCB0B00-AF02-45B6-82E1-51B4DEF49062}"/>
                </a:ext>
              </a:extLst>
            </p:cNvPr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57;p30">
              <a:extLst>
                <a:ext uri="{FF2B5EF4-FFF2-40B4-BE49-F238E27FC236}">
                  <a16:creationId xmlns:a16="http://schemas.microsoft.com/office/drawing/2014/main" id="{4D30D4C9-A336-4542-AF2F-8327A82B3A11}"/>
                </a:ext>
              </a:extLst>
            </p:cNvPr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58;p30">
              <a:extLst>
                <a:ext uri="{FF2B5EF4-FFF2-40B4-BE49-F238E27FC236}">
                  <a16:creationId xmlns:a16="http://schemas.microsoft.com/office/drawing/2014/main" id="{176F1E3D-6133-498F-A988-B815D167FD88}"/>
                </a:ext>
              </a:extLst>
            </p:cNvPr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59;p30">
              <a:extLst>
                <a:ext uri="{FF2B5EF4-FFF2-40B4-BE49-F238E27FC236}">
                  <a16:creationId xmlns:a16="http://schemas.microsoft.com/office/drawing/2014/main" id="{81E00E56-4557-4295-A702-03E32C5FA40C}"/>
                </a:ext>
              </a:extLst>
            </p:cNvPr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60;p30">
              <a:extLst>
                <a:ext uri="{FF2B5EF4-FFF2-40B4-BE49-F238E27FC236}">
                  <a16:creationId xmlns:a16="http://schemas.microsoft.com/office/drawing/2014/main" id="{77163BDC-F12A-4E69-92BD-7DB23C865199}"/>
                </a:ext>
              </a:extLst>
            </p:cNvPr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61;p30">
              <a:extLst>
                <a:ext uri="{FF2B5EF4-FFF2-40B4-BE49-F238E27FC236}">
                  <a16:creationId xmlns:a16="http://schemas.microsoft.com/office/drawing/2014/main" id="{2D661A96-2458-4431-BCA9-B3589E7B47D8}"/>
                </a:ext>
              </a:extLst>
            </p:cNvPr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62;p30">
              <a:extLst>
                <a:ext uri="{FF2B5EF4-FFF2-40B4-BE49-F238E27FC236}">
                  <a16:creationId xmlns:a16="http://schemas.microsoft.com/office/drawing/2014/main" id="{BB7CA0E8-F20A-4DDC-9BBB-FA02F932409E}"/>
                </a:ext>
              </a:extLst>
            </p:cNvPr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63;p30">
              <a:extLst>
                <a:ext uri="{FF2B5EF4-FFF2-40B4-BE49-F238E27FC236}">
                  <a16:creationId xmlns:a16="http://schemas.microsoft.com/office/drawing/2014/main" id="{174BF3BD-0455-4BC5-BFE8-7CC14A3AD811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64;p30">
              <a:extLst>
                <a:ext uri="{FF2B5EF4-FFF2-40B4-BE49-F238E27FC236}">
                  <a16:creationId xmlns:a16="http://schemas.microsoft.com/office/drawing/2014/main" id="{0A5BE659-0149-4B44-BD18-EDF570D324A3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65;p30">
              <a:extLst>
                <a:ext uri="{FF2B5EF4-FFF2-40B4-BE49-F238E27FC236}">
                  <a16:creationId xmlns:a16="http://schemas.microsoft.com/office/drawing/2014/main" id="{5360D909-B38C-4599-9BA3-C26008FC1DAA}"/>
                </a:ext>
              </a:extLst>
            </p:cNvPr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66;p30">
              <a:extLst>
                <a:ext uri="{FF2B5EF4-FFF2-40B4-BE49-F238E27FC236}">
                  <a16:creationId xmlns:a16="http://schemas.microsoft.com/office/drawing/2014/main" id="{94D628CC-0124-400C-A34E-88F3B390E82F}"/>
                </a:ext>
              </a:extLst>
            </p:cNvPr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6"/>
          <p:cNvSpPr txBox="1">
            <a:spLocks noGrp="1"/>
          </p:cNvSpPr>
          <p:nvPr>
            <p:ph type="subTitle" idx="1"/>
          </p:nvPr>
        </p:nvSpPr>
        <p:spPr>
          <a:xfrm flipH="1">
            <a:off x="1412699" y="3140891"/>
            <a:ext cx="3068700" cy="796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 dirty="0">
                <a:solidFill>
                  <a:schemeClr val="bg2"/>
                </a:solidFill>
              </a:rPr>
              <a:t>Experiencia,  especialización, servicio, infraestructura, </a:t>
            </a:r>
            <a:r>
              <a:rPr lang="es-ES" sz="2000" dirty="0" err="1">
                <a:solidFill>
                  <a:schemeClr val="bg2"/>
                </a:solidFill>
              </a:rPr>
              <a:t>etc</a:t>
            </a:r>
            <a:endParaRPr sz="20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38648" y="1206329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Perfil Isur</a:t>
            </a:r>
            <a:endParaRPr dirty="0"/>
          </a:p>
        </p:txBody>
      </p:sp>
      <p:sp>
        <p:nvSpPr>
          <p:cNvPr id="349" name="Google Shape;349;p26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347;p26">
            <a:extLst>
              <a:ext uri="{FF2B5EF4-FFF2-40B4-BE49-F238E27FC236}">
                <a16:creationId xmlns:a16="http://schemas.microsoft.com/office/drawing/2014/main" id="{82325F4C-7122-4D37-A324-34E70DC76224}"/>
              </a:ext>
            </a:extLst>
          </p:cNvPr>
          <p:cNvSpPr txBox="1">
            <a:spLocks/>
          </p:cNvSpPr>
          <p:nvPr/>
        </p:nvSpPr>
        <p:spPr>
          <a:xfrm flipH="1">
            <a:off x="1400970" y="1937688"/>
            <a:ext cx="3614696" cy="7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>
              <a:buClr>
                <a:schemeClr val="dk1"/>
              </a:buClr>
              <a:buFont typeface="Arial"/>
              <a:buNone/>
            </a:pPr>
            <a:r>
              <a:rPr lang="es-ES" sz="2400" dirty="0">
                <a:solidFill>
                  <a:schemeClr val="accent4"/>
                </a:solidFill>
                <a:latin typeface="Francois One" panose="02000503040000020004" pitchFamily="2" charset="0"/>
              </a:rPr>
              <a:t>¿Que es lo que caracteriza al Instituto del Sur?</a:t>
            </a:r>
          </a:p>
          <a:p>
            <a:pPr marL="0" indent="0"/>
            <a:endParaRPr lang="es-ES" dirty="0"/>
          </a:p>
        </p:txBody>
      </p:sp>
      <p:grpSp>
        <p:nvGrpSpPr>
          <p:cNvPr id="147" name="Google Shape;6527;p43">
            <a:extLst>
              <a:ext uri="{FF2B5EF4-FFF2-40B4-BE49-F238E27FC236}">
                <a16:creationId xmlns:a16="http://schemas.microsoft.com/office/drawing/2014/main" id="{7151FD30-6312-4E4D-93F4-837095A72857}"/>
              </a:ext>
            </a:extLst>
          </p:cNvPr>
          <p:cNvGrpSpPr/>
          <p:nvPr/>
        </p:nvGrpSpPr>
        <p:grpSpPr>
          <a:xfrm>
            <a:off x="4950390" y="964804"/>
            <a:ext cx="3379745" cy="2946921"/>
            <a:chOff x="4002200" y="2278875"/>
            <a:chExt cx="1936725" cy="1688700"/>
          </a:xfrm>
        </p:grpSpPr>
        <p:sp>
          <p:nvSpPr>
            <p:cNvPr id="148" name="Google Shape;6528;p43">
              <a:extLst>
                <a:ext uri="{FF2B5EF4-FFF2-40B4-BE49-F238E27FC236}">
                  <a16:creationId xmlns:a16="http://schemas.microsoft.com/office/drawing/2014/main" id="{57F2AF5D-DE04-42F3-B4A5-3EF5162A1914}"/>
                </a:ext>
              </a:extLst>
            </p:cNvPr>
            <p:cNvSpPr/>
            <p:nvPr/>
          </p:nvSpPr>
          <p:spPr>
            <a:xfrm>
              <a:off x="4512375" y="3258625"/>
              <a:ext cx="1232625" cy="708950"/>
            </a:xfrm>
            <a:custGeom>
              <a:avLst/>
              <a:gdLst/>
              <a:ahLst/>
              <a:cxnLst/>
              <a:rect l="l" t="t" r="r" b="b"/>
              <a:pathLst>
                <a:path w="49305" h="28358" extrusionOk="0">
                  <a:moveTo>
                    <a:pt x="32081" y="0"/>
                  </a:moveTo>
                  <a:cubicBezTo>
                    <a:pt x="31878" y="0"/>
                    <a:pt x="31676" y="45"/>
                    <a:pt x="31522" y="133"/>
                  </a:cubicBezTo>
                  <a:lnTo>
                    <a:pt x="307" y="18154"/>
                  </a:lnTo>
                  <a:cubicBezTo>
                    <a:pt x="0" y="18331"/>
                    <a:pt x="0" y="18621"/>
                    <a:pt x="307" y="18799"/>
                  </a:cubicBezTo>
                  <a:lnTo>
                    <a:pt x="16635" y="28222"/>
                  </a:lnTo>
                  <a:cubicBezTo>
                    <a:pt x="16789" y="28313"/>
                    <a:pt x="16993" y="28358"/>
                    <a:pt x="17196" y="28358"/>
                  </a:cubicBezTo>
                  <a:cubicBezTo>
                    <a:pt x="17397" y="28358"/>
                    <a:pt x="17598" y="28314"/>
                    <a:pt x="17751" y="28225"/>
                  </a:cubicBezTo>
                  <a:lnTo>
                    <a:pt x="48997" y="10222"/>
                  </a:lnTo>
                  <a:cubicBezTo>
                    <a:pt x="49305" y="10045"/>
                    <a:pt x="49305" y="9754"/>
                    <a:pt x="48997" y="9577"/>
                  </a:cubicBezTo>
                  <a:lnTo>
                    <a:pt x="32639" y="133"/>
                  </a:lnTo>
                  <a:cubicBezTo>
                    <a:pt x="32485" y="45"/>
                    <a:pt x="32283" y="0"/>
                    <a:pt x="320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529;p43">
              <a:extLst>
                <a:ext uri="{FF2B5EF4-FFF2-40B4-BE49-F238E27FC236}">
                  <a16:creationId xmlns:a16="http://schemas.microsoft.com/office/drawing/2014/main" id="{45DAB68A-E7C6-4E97-A16F-8FCBA1AD9738}"/>
                </a:ext>
              </a:extLst>
            </p:cNvPr>
            <p:cNvSpPr/>
            <p:nvPr/>
          </p:nvSpPr>
          <p:spPr>
            <a:xfrm>
              <a:off x="5715175" y="3173825"/>
              <a:ext cx="165400" cy="173800"/>
            </a:xfrm>
            <a:custGeom>
              <a:avLst/>
              <a:gdLst/>
              <a:ahLst/>
              <a:cxnLst/>
              <a:rect l="l" t="t" r="r" b="b"/>
              <a:pathLst>
                <a:path w="6616" h="6952" extrusionOk="0">
                  <a:moveTo>
                    <a:pt x="4477" y="0"/>
                  </a:moveTo>
                  <a:cubicBezTo>
                    <a:pt x="3506" y="0"/>
                    <a:pt x="2365" y="493"/>
                    <a:pt x="1377" y="1849"/>
                  </a:cubicBezTo>
                  <a:cubicBezTo>
                    <a:pt x="1" y="3733"/>
                    <a:pt x="151" y="6935"/>
                    <a:pt x="196" y="6952"/>
                  </a:cubicBezTo>
                  <a:lnTo>
                    <a:pt x="1612" y="6470"/>
                  </a:lnTo>
                  <a:cubicBezTo>
                    <a:pt x="2012" y="4320"/>
                    <a:pt x="3691" y="3140"/>
                    <a:pt x="5042" y="2464"/>
                  </a:cubicBezTo>
                  <a:cubicBezTo>
                    <a:pt x="6390" y="1791"/>
                    <a:pt x="6615" y="665"/>
                    <a:pt x="5520" y="204"/>
                  </a:cubicBezTo>
                  <a:cubicBezTo>
                    <a:pt x="5211" y="75"/>
                    <a:pt x="4857" y="0"/>
                    <a:pt x="447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530;p43">
              <a:extLst>
                <a:ext uri="{FF2B5EF4-FFF2-40B4-BE49-F238E27FC236}">
                  <a16:creationId xmlns:a16="http://schemas.microsoft.com/office/drawing/2014/main" id="{514C419E-C8AB-4143-9210-964DC4C1557F}"/>
                </a:ext>
              </a:extLst>
            </p:cNvPr>
            <p:cNvSpPr/>
            <p:nvPr/>
          </p:nvSpPr>
          <p:spPr>
            <a:xfrm>
              <a:off x="5719375" y="3173800"/>
              <a:ext cx="151225" cy="173825"/>
            </a:xfrm>
            <a:custGeom>
              <a:avLst/>
              <a:gdLst/>
              <a:ahLst/>
              <a:cxnLst/>
              <a:rect l="l" t="t" r="r" b="b"/>
              <a:pathLst>
                <a:path w="6049" h="6953" extrusionOk="0">
                  <a:moveTo>
                    <a:pt x="4308" y="0"/>
                  </a:moveTo>
                  <a:cubicBezTo>
                    <a:pt x="3339" y="0"/>
                    <a:pt x="2198" y="496"/>
                    <a:pt x="1209" y="1850"/>
                  </a:cubicBezTo>
                  <a:cubicBezTo>
                    <a:pt x="168" y="3273"/>
                    <a:pt x="1" y="5451"/>
                    <a:pt x="1" y="6438"/>
                  </a:cubicBezTo>
                  <a:cubicBezTo>
                    <a:pt x="1" y="6755"/>
                    <a:pt x="17" y="6949"/>
                    <a:pt x="28" y="6953"/>
                  </a:cubicBezTo>
                  <a:lnTo>
                    <a:pt x="1444" y="6471"/>
                  </a:lnTo>
                  <a:cubicBezTo>
                    <a:pt x="1844" y="4321"/>
                    <a:pt x="3523" y="3141"/>
                    <a:pt x="4874" y="2465"/>
                  </a:cubicBezTo>
                  <a:cubicBezTo>
                    <a:pt x="5645" y="2079"/>
                    <a:pt x="6048" y="1547"/>
                    <a:pt x="6048" y="1076"/>
                  </a:cubicBezTo>
                  <a:cubicBezTo>
                    <a:pt x="6048" y="721"/>
                    <a:pt x="5820" y="403"/>
                    <a:pt x="5352" y="205"/>
                  </a:cubicBezTo>
                  <a:cubicBezTo>
                    <a:pt x="5041" y="75"/>
                    <a:pt x="4686" y="0"/>
                    <a:pt x="43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531;p43">
              <a:extLst>
                <a:ext uri="{FF2B5EF4-FFF2-40B4-BE49-F238E27FC236}">
                  <a16:creationId xmlns:a16="http://schemas.microsoft.com/office/drawing/2014/main" id="{655A54AC-6385-4981-A595-39CB029D5E3D}"/>
                </a:ext>
              </a:extLst>
            </p:cNvPr>
            <p:cNvSpPr/>
            <p:nvPr/>
          </p:nvSpPr>
          <p:spPr>
            <a:xfrm>
              <a:off x="5730025" y="3185750"/>
              <a:ext cx="109075" cy="138500"/>
            </a:xfrm>
            <a:custGeom>
              <a:avLst/>
              <a:gdLst/>
              <a:ahLst/>
              <a:cxnLst/>
              <a:rect l="l" t="t" r="r" b="b"/>
              <a:pathLst>
                <a:path w="4363" h="5540" extrusionOk="0">
                  <a:moveTo>
                    <a:pt x="4249" y="1"/>
                  </a:moveTo>
                  <a:cubicBezTo>
                    <a:pt x="4240" y="1"/>
                    <a:pt x="4232" y="2"/>
                    <a:pt x="4223" y="4"/>
                  </a:cubicBezTo>
                  <a:cubicBezTo>
                    <a:pt x="2537" y="427"/>
                    <a:pt x="540" y="2072"/>
                    <a:pt x="8" y="5420"/>
                  </a:cubicBezTo>
                  <a:cubicBezTo>
                    <a:pt x="1" y="5475"/>
                    <a:pt x="38" y="5530"/>
                    <a:pt x="93" y="5536"/>
                  </a:cubicBezTo>
                  <a:cubicBezTo>
                    <a:pt x="100" y="5539"/>
                    <a:pt x="103" y="5539"/>
                    <a:pt x="110" y="5539"/>
                  </a:cubicBezTo>
                  <a:cubicBezTo>
                    <a:pt x="158" y="5539"/>
                    <a:pt x="202" y="5502"/>
                    <a:pt x="213" y="5451"/>
                  </a:cubicBezTo>
                  <a:cubicBezTo>
                    <a:pt x="728" y="2201"/>
                    <a:pt x="2650" y="612"/>
                    <a:pt x="4274" y="205"/>
                  </a:cubicBezTo>
                  <a:cubicBezTo>
                    <a:pt x="4329" y="191"/>
                    <a:pt x="4362" y="133"/>
                    <a:pt x="4349" y="79"/>
                  </a:cubicBezTo>
                  <a:cubicBezTo>
                    <a:pt x="4337" y="32"/>
                    <a:pt x="4296" y="1"/>
                    <a:pt x="42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532;p43">
              <a:extLst>
                <a:ext uri="{FF2B5EF4-FFF2-40B4-BE49-F238E27FC236}">
                  <a16:creationId xmlns:a16="http://schemas.microsoft.com/office/drawing/2014/main" id="{8B3A6B16-E99A-48D9-96C3-09978A07995B}"/>
                </a:ext>
              </a:extLst>
            </p:cNvPr>
            <p:cNvSpPr/>
            <p:nvPr/>
          </p:nvSpPr>
          <p:spPr>
            <a:xfrm>
              <a:off x="5720050" y="3268975"/>
              <a:ext cx="218875" cy="227200"/>
            </a:xfrm>
            <a:custGeom>
              <a:avLst/>
              <a:gdLst/>
              <a:ahLst/>
              <a:cxnLst/>
              <a:rect l="l" t="t" r="r" b="b"/>
              <a:pathLst>
                <a:path w="8755" h="9088" extrusionOk="0">
                  <a:moveTo>
                    <a:pt x="6171" y="0"/>
                  </a:moveTo>
                  <a:cubicBezTo>
                    <a:pt x="5424" y="0"/>
                    <a:pt x="4735" y="212"/>
                    <a:pt x="4205" y="449"/>
                  </a:cubicBezTo>
                  <a:cubicBezTo>
                    <a:pt x="3455" y="785"/>
                    <a:pt x="3342" y="1137"/>
                    <a:pt x="2484" y="1137"/>
                  </a:cubicBezTo>
                  <a:cubicBezTo>
                    <a:pt x="2382" y="1137"/>
                    <a:pt x="2269" y="1132"/>
                    <a:pt x="2144" y="1122"/>
                  </a:cubicBezTo>
                  <a:cubicBezTo>
                    <a:pt x="2070" y="1115"/>
                    <a:pt x="1998" y="1112"/>
                    <a:pt x="1926" y="1112"/>
                  </a:cubicBezTo>
                  <a:cubicBezTo>
                    <a:pt x="855" y="1112"/>
                    <a:pt x="71" y="1808"/>
                    <a:pt x="1" y="2480"/>
                  </a:cubicBezTo>
                  <a:lnTo>
                    <a:pt x="250" y="9088"/>
                  </a:lnTo>
                  <a:cubicBezTo>
                    <a:pt x="461" y="8245"/>
                    <a:pt x="1308" y="7689"/>
                    <a:pt x="2311" y="7596"/>
                  </a:cubicBezTo>
                  <a:cubicBezTo>
                    <a:pt x="3352" y="7504"/>
                    <a:pt x="4564" y="7402"/>
                    <a:pt x="4888" y="6521"/>
                  </a:cubicBezTo>
                  <a:cubicBezTo>
                    <a:pt x="5209" y="5641"/>
                    <a:pt x="4884" y="4450"/>
                    <a:pt x="5032" y="3866"/>
                  </a:cubicBezTo>
                  <a:cubicBezTo>
                    <a:pt x="5212" y="3160"/>
                    <a:pt x="5482" y="2736"/>
                    <a:pt x="6850" y="2306"/>
                  </a:cubicBezTo>
                  <a:cubicBezTo>
                    <a:pt x="8075" y="1924"/>
                    <a:pt x="8755" y="750"/>
                    <a:pt x="7519" y="255"/>
                  </a:cubicBezTo>
                  <a:cubicBezTo>
                    <a:pt x="7064" y="73"/>
                    <a:pt x="6608" y="0"/>
                    <a:pt x="6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533;p43">
              <a:extLst>
                <a:ext uri="{FF2B5EF4-FFF2-40B4-BE49-F238E27FC236}">
                  <a16:creationId xmlns:a16="http://schemas.microsoft.com/office/drawing/2014/main" id="{5F41F032-BB74-481A-9461-8AD87D1A7C7E}"/>
                </a:ext>
              </a:extLst>
            </p:cNvPr>
            <p:cNvSpPr/>
            <p:nvPr/>
          </p:nvSpPr>
          <p:spPr>
            <a:xfrm>
              <a:off x="5723375" y="3284775"/>
              <a:ext cx="164625" cy="139900"/>
            </a:xfrm>
            <a:custGeom>
              <a:avLst/>
              <a:gdLst/>
              <a:ahLst/>
              <a:cxnLst/>
              <a:rect l="l" t="t" r="r" b="b"/>
              <a:pathLst>
                <a:path w="6585" h="5596" extrusionOk="0">
                  <a:moveTo>
                    <a:pt x="6477" y="1"/>
                  </a:moveTo>
                  <a:cubicBezTo>
                    <a:pt x="6473" y="1"/>
                    <a:pt x="6469" y="1"/>
                    <a:pt x="6465" y="2"/>
                  </a:cubicBezTo>
                  <a:cubicBezTo>
                    <a:pt x="5107" y="165"/>
                    <a:pt x="1018" y="2678"/>
                    <a:pt x="21" y="5459"/>
                  </a:cubicBezTo>
                  <a:cubicBezTo>
                    <a:pt x="0" y="5510"/>
                    <a:pt x="28" y="5572"/>
                    <a:pt x="82" y="5589"/>
                  </a:cubicBezTo>
                  <a:cubicBezTo>
                    <a:pt x="93" y="5592"/>
                    <a:pt x="107" y="5595"/>
                    <a:pt x="117" y="5595"/>
                  </a:cubicBezTo>
                  <a:cubicBezTo>
                    <a:pt x="161" y="5595"/>
                    <a:pt x="199" y="5568"/>
                    <a:pt x="216" y="5527"/>
                  </a:cubicBezTo>
                  <a:cubicBezTo>
                    <a:pt x="1188" y="2818"/>
                    <a:pt x="5168" y="364"/>
                    <a:pt x="6489" y="206"/>
                  </a:cubicBezTo>
                  <a:cubicBezTo>
                    <a:pt x="6543" y="200"/>
                    <a:pt x="6584" y="148"/>
                    <a:pt x="6578" y="94"/>
                  </a:cubicBezTo>
                  <a:cubicBezTo>
                    <a:pt x="6571" y="40"/>
                    <a:pt x="6529" y="1"/>
                    <a:pt x="6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534;p43">
              <a:extLst>
                <a:ext uri="{FF2B5EF4-FFF2-40B4-BE49-F238E27FC236}">
                  <a16:creationId xmlns:a16="http://schemas.microsoft.com/office/drawing/2014/main" id="{8F92DB67-62FE-4E40-9717-094421B1118D}"/>
                </a:ext>
              </a:extLst>
            </p:cNvPr>
            <p:cNvSpPr/>
            <p:nvPr/>
          </p:nvSpPr>
          <p:spPr>
            <a:xfrm>
              <a:off x="5738575" y="3319075"/>
              <a:ext cx="13925" cy="64900"/>
            </a:xfrm>
            <a:custGeom>
              <a:avLst/>
              <a:gdLst/>
              <a:ahLst/>
              <a:cxnLst/>
              <a:rect l="l" t="t" r="r" b="b"/>
              <a:pathLst>
                <a:path w="557" h="2596" extrusionOk="0">
                  <a:moveTo>
                    <a:pt x="444" y="0"/>
                  </a:moveTo>
                  <a:cubicBezTo>
                    <a:pt x="402" y="0"/>
                    <a:pt x="361" y="26"/>
                    <a:pt x="345" y="66"/>
                  </a:cubicBezTo>
                  <a:cubicBezTo>
                    <a:pt x="331" y="107"/>
                    <a:pt x="0" y="1039"/>
                    <a:pt x="342" y="2517"/>
                  </a:cubicBezTo>
                  <a:cubicBezTo>
                    <a:pt x="352" y="2561"/>
                    <a:pt x="392" y="2596"/>
                    <a:pt x="441" y="2596"/>
                  </a:cubicBezTo>
                  <a:cubicBezTo>
                    <a:pt x="447" y="2596"/>
                    <a:pt x="457" y="2596"/>
                    <a:pt x="465" y="2592"/>
                  </a:cubicBezTo>
                  <a:cubicBezTo>
                    <a:pt x="519" y="2579"/>
                    <a:pt x="553" y="2524"/>
                    <a:pt x="539" y="2470"/>
                  </a:cubicBezTo>
                  <a:cubicBezTo>
                    <a:pt x="216" y="1057"/>
                    <a:pt x="533" y="145"/>
                    <a:pt x="536" y="138"/>
                  </a:cubicBezTo>
                  <a:cubicBezTo>
                    <a:pt x="556" y="83"/>
                    <a:pt x="529" y="25"/>
                    <a:pt x="474" y="5"/>
                  </a:cubicBezTo>
                  <a:cubicBezTo>
                    <a:pt x="464" y="2"/>
                    <a:pt x="454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535;p43">
              <a:extLst>
                <a:ext uri="{FF2B5EF4-FFF2-40B4-BE49-F238E27FC236}">
                  <a16:creationId xmlns:a16="http://schemas.microsoft.com/office/drawing/2014/main" id="{9EA017C8-DE41-4DCB-A4C5-6F1EB184A1BA}"/>
                </a:ext>
              </a:extLst>
            </p:cNvPr>
            <p:cNvSpPr/>
            <p:nvPr/>
          </p:nvSpPr>
          <p:spPr>
            <a:xfrm>
              <a:off x="5729775" y="3398700"/>
              <a:ext cx="71200" cy="11300"/>
            </a:xfrm>
            <a:custGeom>
              <a:avLst/>
              <a:gdLst/>
              <a:ahLst/>
              <a:cxnLst/>
              <a:rect l="l" t="t" r="r" b="b"/>
              <a:pathLst>
                <a:path w="2848" h="452" extrusionOk="0">
                  <a:moveTo>
                    <a:pt x="1448" y="1"/>
                  </a:moveTo>
                  <a:cubicBezTo>
                    <a:pt x="960" y="1"/>
                    <a:pt x="436" y="59"/>
                    <a:pt x="72" y="257"/>
                  </a:cubicBezTo>
                  <a:cubicBezTo>
                    <a:pt x="21" y="285"/>
                    <a:pt x="1" y="346"/>
                    <a:pt x="28" y="397"/>
                  </a:cubicBezTo>
                  <a:cubicBezTo>
                    <a:pt x="48" y="431"/>
                    <a:pt x="83" y="452"/>
                    <a:pt x="120" y="452"/>
                  </a:cubicBezTo>
                  <a:cubicBezTo>
                    <a:pt x="138" y="452"/>
                    <a:pt x="154" y="449"/>
                    <a:pt x="168" y="438"/>
                  </a:cubicBezTo>
                  <a:cubicBezTo>
                    <a:pt x="495" y="260"/>
                    <a:pt x="980" y="208"/>
                    <a:pt x="1440" y="208"/>
                  </a:cubicBezTo>
                  <a:cubicBezTo>
                    <a:pt x="2100" y="208"/>
                    <a:pt x="2708" y="316"/>
                    <a:pt x="2718" y="318"/>
                  </a:cubicBezTo>
                  <a:cubicBezTo>
                    <a:pt x="2724" y="320"/>
                    <a:pt x="2730" y="320"/>
                    <a:pt x="2736" y="320"/>
                  </a:cubicBezTo>
                  <a:cubicBezTo>
                    <a:pt x="2784" y="320"/>
                    <a:pt x="2828" y="285"/>
                    <a:pt x="2837" y="236"/>
                  </a:cubicBezTo>
                  <a:cubicBezTo>
                    <a:pt x="2847" y="178"/>
                    <a:pt x="2809" y="124"/>
                    <a:pt x="2755" y="114"/>
                  </a:cubicBezTo>
                  <a:cubicBezTo>
                    <a:pt x="2712" y="108"/>
                    <a:pt x="2113" y="1"/>
                    <a:pt x="14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536;p43">
              <a:extLst>
                <a:ext uri="{FF2B5EF4-FFF2-40B4-BE49-F238E27FC236}">
                  <a16:creationId xmlns:a16="http://schemas.microsoft.com/office/drawing/2014/main" id="{FFFE07B2-913A-47C1-A313-305504EDEBF5}"/>
                </a:ext>
              </a:extLst>
            </p:cNvPr>
            <p:cNvSpPr/>
            <p:nvPr/>
          </p:nvSpPr>
          <p:spPr>
            <a:xfrm>
              <a:off x="4446675" y="3190600"/>
              <a:ext cx="40475" cy="35025"/>
            </a:xfrm>
            <a:custGeom>
              <a:avLst/>
              <a:gdLst/>
              <a:ahLst/>
              <a:cxnLst/>
              <a:rect l="l" t="t" r="r" b="b"/>
              <a:pathLst>
                <a:path w="1619" h="1401" extrusionOk="0">
                  <a:moveTo>
                    <a:pt x="1618" y="1"/>
                  </a:moveTo>
                  <a:lnTo>
                    <a:pt x="0" y="468"/>
                  </a:lnTo>
                  <a:lnTo>
                    <a:pt x="1618" y="1400"/>
                  </a:lnTo>
                  <a:lnTo>
                    <a:pt x="16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537;p43">
              <a:extLst>
                <a:ext uri="{FF2B5EF4-FFF2-40B4-BE49-F238E27FC236}">
                  <a16:creationId xmlns:a16="http://schemas.microsoft.com/office/drawing/2014/main" id="{0214B2B7-33B0-42B3-BE8E-8019E133B12D}"/>
                </a:ext>
              </a:extLst>
            </p:cNvPr>
            <p:cNvSpPr/>
            <p:nvPr/>
          </p:nvSpPr>
          <p:spPr>
            <a:xfrm>
              <a:off x="4022425" y="3202300"/>
              <a:ext cx="222225" cy="165450"/>
            </a:xfrm>
            <a:custGeom>
              <a:avLst/>
              <a:gdLst/>
              <a:ahLst/>
              <a:cxnLst/>
              <a:rect l="l" t="t" r="r" b="b"/>
              <a:pathLst>
                <a:path w="8889" h="6618" extrusionOk="0">
                  <a:moveTo>
                    <a:pt x="1" y="0"/>
                  </a:moveTo>
                  <a:lnTo>
                    <a:pt x="1" y="1489"/>
                  </a:lnTo>
                  <a:lnTo>
                    <a:pt x="8888" y="6618"/>
                  </a:lnTo>
                  <a:lnTo>
                    <a:pt x="8888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538;p43">
              <a:extLst>
                <a:ext uri="{FF2B5EF4-FFF2-40B4-BE49-F238E27FC236}">
                  <a16:creationId xmlns:a16="http://schemas.microsoft.com/office/drawing/2014/main" id="{CBF8F9BB-3681-40B6-8109-DBB6AC21AC15}"/>
                </a:ext>
              </a:extLst>
            </p:cNvPr>
            <p:cNvSpPr/>
            <p:nvPr/>
          </p:nvSpPr>
          <p:spPr>
            <a:xfrm>
              <a:off x="4002200" y="2910650"/>
              <a:ext cx="222325" cy="431600"/>
            </a:xfrm>
            <a:custGeom>
              <a:avLst/>
              <a:gdLst/>
              <a:ahLst/>
              <a:cxnLst/>
              <a:rect l="l" t="t" r="r" b="b"/>
              <a:pathLst>
                <a:path w="8893" h="17264" extrusionOk="0">
                  <a:moveTo>
                    <a:pt x="1" y="0"/>
                  </a:moveTo>
                  <a:lnTo>
                    <a:pt x="1" y="12131"/>
                  </a:lnTo>
                  <a:lnTo>
                    <a:pt x="8892" y="17263"/>
                  </a:lnTo>
                  <a:lnTo>
                    <a:pt x="8892" y="5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539;p43">
              <a:extLst>
                <a:ext uri="{FF2B5EF4-FFF2-40B4-BE49-F238E27FC236}">
                  <a16:creationId xmlns:a16="http://schemas.microsoft.com/office/drawing/2014/main" id="{C443B763-B134-493A-A47E-F5A752EA1C4D}"/>
                </a:ext>
              </a:extLst>
            </p:cNvPr>
            <p:cNvSpPr/>
            <p:nvPr/>
          </p:nvSpPr>
          <p:spPr>
            <a:xfrm>
              <a:off x="4224500" y="2863975"/>
              <a:ext cx="302975" cy="478275"/>
            </a:xfrm>
            <a:custGeom>
              <a:avLst/>
              <a:gdLst/>
              <a:ahLst/>
              <a:cxnLst/>
              <a:rect l="l" t="t" r="r" b="b"/>
              <a:pathLst>
                <a:path w="12119" h="19131" extrusionOk="0">
                  <a:moveTo>
                    <a:pt x="12119" y="1"/>
                  </a:moveTo>
                  <a:lnTo>
                    <a:pt x="0" y="7001"/>
                  </a:lnTo>
                  <a:lnTo>
                    <a:pt x="0" y="19130"/>
                  </a:lnTo>
                  <a:lnTo>
                    <a:pt x="12119" y="12134"/>
                  </a:lnTo>
                  <a:lnTo>
                    <a:pt x="12119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540;p43">
              <a:extLst>
                <a:ext uri="{FF2B5EF4-FFF2-40B4-BE49-F238E27FC236}">
                  <a16:creationId xmlns:a16="http://schemas.microsoft.com/office/drawing/2014/main" id="{112293DB-39C1-4A1A-815A-8E15AF50C727}"/>
                </a:ext>
              </a:extLst>
            </p:cNvPr>
            <p:cNvSpPr/>
            <p:nvPr/>
          </p:nvSpPr>
          <p:spPr>
            <a:xfrm>
              <a:off x="4002200" y="2735675"/>
              <a:ext cx="525275" cy="303325"/>
            </a:xfrm>
            <a:custGeom>
              <a:avLst/>
              <a:gdLst/>
              <a:ahLst/>
              <a:cxnLst/>
              <a:rect l="l" t="t" r="r" b="b"/>
              <a:pathLst>
                <a:path w="21011" h="12133" extrusionOk="0">
                  <a:moveTo>
                    <a:pt x="12123" y="0"/>
                  </a:moveTo>
                  <a:lnTo>
                    <a:pt x="1" y="6999"/>
                  </a:lnTo>
                  <a:lnTo>
                    <a:pt x="8892" y="12133"/>
                  </a:lnTo>
                  <a:lnTo>
                    <a:pt x="21011" y="5133"/>
                  </a:lnTo>
                  <a:lnTo>
                    <a:pt x="121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541;p43">
              <a:extLst>
                <a:ext uri="{FF2B5EF4-FFF2-40B4-BE49-F238E27FC236}">
                  <a16:creationId xmlns:a16="http://schemas.microsoft.com/office/drawing/2014/main" id="{8AA9C220-3078-4F35-9E98-FC0D366385CF}"/>
                </a:ext>
              </a:extLst>
            </p:cNvPr>
            <p:cNvSpPr/>
            <p:nvPr/>
          </p:nvSpPr>
          <p:spPr>
            <a:xfrm>
              <a:off x="4244625" y="2898975"/>
              <a:ext cx="262725" cy="221700"/>
            </a:xfrm>
            <a:custGeom>
              <a:avLst/>
              <a:gdLst/>
              <a:ahLst/>
              <a:cxnLst/>
              <a:rect l="l" t="t" r="r" b="b"/>
              <a:pathLst>
                <a:path w="10509" h="8868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7"/>
                  </a:lnTo>
                  <a:lnTo>
                    <a:pt x="10509" y="2802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542;p43">
              <a:extLst>
                <a:ext uri="{FF2B5EF4-FFF2-40B4-BE49-F238E27FC236}">
                  <a16:creationId xmlns:a16="http://schemas.microsoft.com/office/drawing/2014/main" id="{E4AD0FE2-247A-4595-AD6C-71BF23209A24}"/>
                </a:ext>
              </a:extLst>
            </p:cNvPr>
            <p:cNvSpPr/>
            <p:nvPr/>
          </p:nvSpPr>
          <p:spPr>
            <a:xfrm>
              <a:off x="4345625" y="2945650"/>
              <a:ext cx="80925" cy="53850"/>
            </a:xfrm>
            <a:custGeom>
              <a:avLst/>
              <a:gdLst/>
              <a:ahLst/>
              <a:cxnLst/>
              <a:rect l="l" t="t" r="r" b="b"/>
              <a:pathLst>
                <a:path w="3237" h="2154" extrusionOk="0">
                  <a:moveTo>
                    <a:pt x="3236" y="0"/>
                  </a:moveTo>
                  <a:lnTo>
                    <a:pt x="1" y="1867"/>
                  </a:lnTo>
                  <a:lnTo>
                    <a:pt x="1" y="2099"/>
                  </a:lnTo>
                  <a:cubicBezTo>
                    <a:pt x="1" y="2137"/>
                    <a:pt x="32" y="2154"/>
                    <a:pt x="83" y="2154"/>
                  </a:cubicBezTo>
                  <a:cubicBezTo>
                    <a:pt x="220" y="2154"/>
                    <a:pt x="520" y="2034"/>
                    <a:pt x="864" y="1836"/>
                  </a:cubicBezTo>
                  <a:lnTo>
                    <a:pt x="2373" y="966"/>
                  </a:lnTo>
                  <a:cubicBezTo>
                    <a:pt x="2847" y="689"/>
                    <a:pt x="3236" y="362"/>
                    <a:pt x="3236" y="235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543;p43">
              <a:extLst>
                <a:ext uri="{FF2B5EF4-FFF2-40B4-BE49-F238E27FC236}">
                  <a16:creationId xmlns:a16="http://schemas.microsoft.com/office/drawing/2014/main" id="{EBC038A5-7C1B-4D1F-A2E1-80B491C8C269}"/>
                </a:ext>
              </a:extLst>
            </p:cNvPr>
            <p:cNvSpPr/>
            <p:nvPr/>
          </p:nvSpPr>
          <p:spPr>
            <a:xfrm>
              <a:off x="4244625" y="2992325"/>
              <a:ext cx="262725" cy="221600"/>
            </a:xfrm>
            <a:custGeom>
              <a:avLst/>
              <a:gdLst/>
              <a:ahLst/>
              <a:cxnLst/>
              <a:rect l="l" t="t" r="r" b="b"/>
              <a:pathLst>
                <a:path w="10509" h="8864" extrusionOk="0">
                  <a:moveTo>
                    <a:pt x="10509" y="0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799"/>
                  </a:lnTo>
                  <a:lnTo>
                    <a:pt x="1050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544;p43">
              <a:extLst>
                <a:ext uri="{FF2B5EF4-FFF2-40B4-BE49-F238E27FC236}">
                  <a16:creationId xmlns:a16="http://schemas.microsoft.com/office/drawing/2014/main" id="{3B5CE90D-4DF6-4370-A16B-50BE2E9B7AE2}"/>
                </a:ext>
              </a:extLst>
            </p:cNvPr>
            <p:cNvSpPr/>
            <p:nvPr/>
          </p:nvSpPr>
          <p:spPr>
            <a:xfrm>
              <a:off x="4345625" y="3080200"/>
              <a:ext cx="9425" cy="5475"/>
            </a:xfrm>
            <a:custGeom>
              <a:avLst/>
              <a:gdLst/>
              <a:ahLst/>
              <a:cxnLst/>
              <a:rect l="l" t="t" r="r" b="b"/>
              <a:pathLst>
                <a:path w="377" h="219" extrusionOk="0">
                  <a:moveTo>
                    <a:pt x="377" y="1"/>
                  </a:moveTo>
                  <a:lnTo>
                    <a:pt x="1" y="219"/>
                  </a:lnTo>
                  <a:lnTo>
                    <a:pt x="1" y="219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545;p43">
              <a:extLst>
                <a:ext uri="{FF2B5EF4-FFF2-40B4-BE49-F238E27FC236}">
                  <a16:creationId xmlns:a16="http://schemas.microsoft.com/office/drawing/2014/main" id="{B42F0763-25BB-4C8C-9586-B6F7C0958D65}"/>
                </a:ext>
              </a:extLst>
            </p:cNvPr>
            <p:cNvSpPr/>
            <p:nvPr/>
          </p:nvSpPr>
          <p:spPr>
            <a:xfrm>
              <a:off x="4345625" y="3038975"/>
              <a:ext cx="80925" cy="53800"/>
            </a:xfrm>
            <a:custGeom>
              <a:avLst/>
              <a:gdLst/>
              <a:ahLst/>
              <a:cxnLst/>
              <a:rect l="l" t="t" r="r" b="b"/>
              <a:pathLst>
                <a:path w="3237" h="2152" extrusionOk="0">
                  <a:moveTo>
                    <a:pt x="3236" y="1"/>
                  </a:moveTo>
                  <a:lnTo>
                    <a:pt x="377" y="1650"/>
                  </a:lnTo>
                  <a:lnTo>
                    <a:pt x="1" y="1868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7"/>
                  </a:cubicBezTo>
                  <a:lnTo>
                    <a:pt x="2373" y="963"/>
                  </a:lnTo>
                  <a:cubicBezTo>
                    <a:pt x="2847" y="691"/>
                    <a:pt x="3236" y="363"/>
                    <a:pt x="3236" y="233"/>
                  </a:cubicBezTo>
                  <a:lnTo>
                    <a:pt x="3236" y="1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546;p43">
              <a:extLst>
                <a:ext uri="{FF2B5EF4-FFF2-40B4-BE49-F238E27FC236}">
                  <a16:creationId xmlns:a16="http://schemas.microsoft.com/office/drawing/2014/main" id="{E008DD1C-6492-4E1C-9FB8-34B6B242C049}"/>
                </a:ext>
              </a:extLst>
            </p:cNvPr>
            <p:cNvSpPr/>
            <p:nvPr/>
          </p:nvSpPr>
          <p:spPr>
            <a:xfrm>
              <a:off x="4244625" y="3085650"/>
              <a:ext cx="262725" cy="221625"/>
            </a:xfrm>
            <a:custGeom>
              <a:avLst/>
              <a:gdLst/>
              <a:ahLst/>
              <a:cxnLst/>
              <a:rect l="l" t="t" r="r" b="b"/>
              <a:pathLst>
                <a:path w="10509" h="8865" extrusionOk="0">
                  <a:moveTo>
                    <a:pt x="10509" y="1"/>
                  </a:moveTo>
                  <a:lnTo>
                    <a:pt x="0" y="6065"/>
                  </a:lnTo>
                  <a:lnTo>
                    <a:pt x="0" y="8864"/>
                  </a:lnTo>
                  <a:lnTo>
                    <a:pt x="10509" y="2800"/>
                  </a:lnTo>
                  <a:lnTo>
                    <a:pt x="1050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547;p43">
              <a:extLst>
                <a:ext uri="{FF2B5EF4-FFF2-40B4-BE49-F238E27FC236}">
                  <a16:creationId xmlns:a16="http://schemas.microsoft.com/office/drawing/2014/main" id="{7C55DD62-C4F3-43EA-B2D0-F4A96C5E868D}"/>
                </a:ext>
              </a:extLst>
            </p:cNvPr>
            <p:cNvSpPr/>
            <p:nvPr/>
          </p:nvSpPr>
          <p:spPr>
            <a:xfrm>
              <a:off x="4345625" y="3177300"/>
              <a:ext cx="2950" cy="1625"/>
            </a:xfrm>
            <a:custGeom>
              <a:avLst/>
              <a:gdLst/>
              <a:ahLst/>
              <a:cxnLst/>
              <a:rect l="l" t="t" r="r" b="b"/>
              <a:pathLst>
                <a:path w="118" h="65" extrusionOk="0">
                  <a:moveTo>
                    <a:pt x="117" y="0"/>
                  </a:moveTo>
                  <a:lnTo>
                    <a:pt x="1" y="65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080E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548;p43">
              <a:extLst>
                <a:ext uri="{FF2B5EF4-FFF2-40B4-BE49-F238E27FC236}">
                  <a16:creationId xmlns:a16="http://schemas.microsoft.com/office/drawing/2014/main" id="{1450B305-B039-40DA-8CF7-48DA05FFFAB2}"/>
                </a:ext>
              </a:extLst>
            </p:cNvPr>
            <p:cNvSpPr/>
            <p:nvPr/>
          </p:nvSpPr>
          <p:spPr>
            <a:xfrm>
              <a:off x="4345625" y="3132325"/>
              <a:ext cx="80925" cy="53775"/>
            </a:xfrm>
            <a:custGeom>
              <a:avLst/>
              <a:gdLst/>
              <a:ahLst/>
              <a:cxnLst/>
              <a:rect l="l" t="t" r="r" b="b"/>
              <a:pathLst>
                <a:path w="3237" h="2151" extrusionOk="0">
                  <a:moveTo>
                    <a:pt x="3236" y="0"/>
                  </a:moveTo>
                  <a:lnTo>
                    <a:pt x="117" y="1799"/>
                  </a:lnTo>
                  <a:lnTo>
                    <a:pt x="1" y="1864"/>
                  </a:lnTo>
                  <a:lnTo>
                    <a:pt x="1" y="2100"/>
                  </a:lnTo>
                  <a:cubicBezTo>
                    <a:pt x="1" y="2134"/>
                    <a:pt x="32" y="2151"/>
                    <a:pt x="83" y="2151"/>
                  </a:cubicBezTo>
                  <a:cubicBezTo>
                    <a:pt x="220" y="2151"/>
                    <a:pt x="520" y="2035"/>
                    <a:pt x="864" y="1834"/>
                  </a:cubicBezTo>
                  <a:lnTo>
                    <a:pt x="2373" y="963"/>
                  </a:lnTo>
                  <a:cubicBezTo>
                    <a:pt x="2847" y="687"/>
                    <a:pt x="3236" y="362"/>
                    <a:pt x="3236" y="233"/>
                  </a:cubicBezTo>
                  <a:lnTo>
                    <a:pt x="3236" y="0"/>
                  </a:lnTo>
                  <a:close/>
                </a:path>
              </a:pathLst>
            </a:custGeom>
            <a:solidFill>
              <a:srgbClr val="0A1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549;p43">
              <a:extLst>
                <a:ext uri="{FF2B5EF4-FFF2-40B4-BE49-F238E27FC236}">
                  <a16:creationId xmlns:a16="http://schemas.microsoft.com/office/drawing/2014/main" id="{A8E42962-269A-49C4-B67F-166ACE2AE22F}"/>
                </a:ext>
              </a:extLst>
            </p:cNvPr>
            <p:cNvSpPr/>
            <p:nvPr/>
          </p:nvSpPr>
          <p:spPr>
            <a:xfrm>
              <a:off x="4244625" y="3318950"/>
              <a:ext cx="20225" cy="48800"/>
            </a:xfrm>
            <a:custGeom>
              <a:avLst/>
              <a:gdLst/>
              <a:ahLst/>
              <a:cxnLst/>
              <a:rect l="l" t="t" r="r" b="b"/>
              <a:pathLst>
                <a:path w="809" h="1952" extrusionOk="0">
                  <a:moveTo>
                    <a:pt x="809" y="0"/>
                  </a:moveTo>
                  <a:lnTo>
                    <a:pt x="0" y="468"/>
                  </a:lnTo>
                  <a:lnTo>
                    <a:pt x="0" y="1952"/>
                  </a:lnTo>
                  <a:lnTo>
                    <a:pt x="809" y="1488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550;p43">
              <a:extLst>
                <a:ext uri="{FF2B5EF4-FFF2-40B4-BE49-F238E27FC236}">
                  <a16:creationId xmlns:a16="http://schemas.microsoft.com/office/drawing/2014/main" id="{657E2910-1C83-46C5-82F5-E10EB20A6820}"/>
                </a:ext>
              </a:extLst>
            </p:cNvPr>
            <p:cNvSpPr/>
            <p:nvPr/>
          </p:nvSpPr>
          <p:spPr>
            <a:xfrm>
              <a:off x="4487125" y="3178900"/>
              <a:ext cx="20225" cy="46725"/>
            </a:xfrm>
            <a:custGeom>
              <a:avLst/>
              <a:gdLst/>
              <a:ahLst/>
              <a:cxnLst/>
              <a:rect l="l" t="t" r="r" b="b"/>
              <a:pathLst>
                <a:path w="809" h="1869" extrusionOk="0">
                  <a:moveTo>
                    <a:pt x="809" y="1"/>
                  </a:moveTo>
                  <a:lnTo>
                    <a:pt x="0" y="469"/>
                  </a:lnTo>
                  <a:lnTo>
                    <a:pt x="0" y="1868"/>
                  </a:lnTo>
                  <a:lnTo>
                    <a:pt x="809" y="1401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551;p43">
              <a:extLst>
                <a:ext uri="{FF2B5EF4-FFF2-40B4-BE49-F238E27FC236}">
                  <a16:creationId xmlns:a16="http://schemas.microsoft.com/office/drawing/2014/main" id="{4FBC80BA-21AF-4C43-BBCD-342E8A2928F2}"/>
                </a:ext>
              </a:extLst>
            </p:cNvPr>
            <p:cNvSpPr/>
            <p:nvPr/>
          </p:nvSpPr>
          <p:spPr>
            <a:xfrm>
              <a:off x="4039325" y="2843600"/>
              <a:ext cx="298850" cy="171175"/>
            </a:xfrm>
            <a:custGeom>
              <a:avLst/>
              <a:gdLst/>
              <a:ahLst/>
              <a:cxnLst/>
              <a:rect l="l" t="t" r="r" b="b"/>
              <a:pathLst>
                <a:path w="11954" h="6847" extrusionOk="0">
                  <a:moveTo>
                    <a:pt x="5057" y="0"/>
                  </a:moveTo>
                  <a:cubicBezTo>
                    <a:pt x="4995" y="0"/>
                    <a:pt x="4932" y="14"/>
                    <a:pt x="4884" y="41"/>
                  </a:cubicBezTo>
                  <a:lnTo>
                    <a:pt x="96" y="2805"/>
                  </a:lnTo>
                  <a:cubicBezTo>
                    <a:pt x="1" y="2860"/>
                    <a:pt x="1" y="2949"/>
                    <a:pt x="96" y="3004"/>
                  </a:cubicBezTo>
                  <a:lnTo>
                    <a:pt x="6680" y="6806"/>
                  </a:lnTo>
                  <a:cubicBezTo>
                    <a:pt x="6728" y="6833"/>
                    <a:pt x="6790" y="6846"/>
                    <a:pt x="6852" y="6846"/>
                  </a:cubicBezTo>
                  <a:cubicBezTo>
                    <a:pt x="6914" y="6846"/>
                    <a:pt x="6977" y="6833"/>
                    <a:pt x="7025" y="6806"/>
                  </a:cubicBezTo>
                  <a:lnTo>
                    <a:pt x="11857" y="4007"/>
                  </a:lnTo>
                  <a:cubicBezTo>
                    <a:pt x="11953" y="3952"/>
                    <a:pt x="11953" y="3864"/>
                    <a:pt x="11857" y="3809"/>
                  </a:cubicBezTo>
                  <a:lnTo>
                    <a:pt x="5229" y="41"/>
                  </a:lnTo>
                  <a:cubicBezTo>
                    <a:pt x="5182" y="14"/>
                    <a:pt x="5119" y="0"/>
                    <a:pt x="50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552;p43">
              <a:extLst>
                <a:ext uri="{FF2B5EF4-FFF2-40B4-BE49-F238E27FC236}">
                  <a16:creationId xmlns:a16="http://schemas.microsoft.com/office/drawing/2014/main" id="{0FDCF6FE-63EE-44DD-9915-1E5433D3065D}"/>
                </a:ext>
              </a:extLst>
            </p:cNvPr>
            <p:cNvSpPr/>
            <p:nvPr/>
          </p:nvSpPr>
          <p:spPr>
            <a:xfrm>
              <a:off x="4039250" y="2825975"/>
              <a:ext cx="299000" cy="188750"/>
            </a:xfrm>
            <a:custGeom>
              <a:avLst/>
              <a:gdLst/>
              <a:ahLst/>
              <a:cxnLst/>
              <a:rect l="l" t="t" r="r" b="b"/>
              <a:pathLst>
                <a:path w="11960" h="7550" extrusionOk="0">
                  <a:moveTo>
                    <a:pt x="5710" y="1"/>
                  </a:moveTo>
                  <a:cubicBezTo>
                    <a:pt x="5645" y="1"/>
                    <a:pt x="5581" y="16"/>
                    <a:pt x="5533" y="46"/>
                  </a:cubicBezTo>
                  <a:lnTo>
                    <a:pt x="95" y="3504"/>
                  </a:lnTo>
                  <a:cubicBezTo>
                    <a:pt x="0" y="3562"/>
                    <a:pt x="4" y="3654"/>
                    <a:pt x="99" y="3709"/>
                  </a:cubicBezTo>
                  <a:lnTo>
                    <a:pt x="6683" y="7511"/>
                  </a:lnTo>
                  <a:cubicBezTo>
                    <a:pt x="6728" y="7537"/>
                    <a:pt x="6787" y="7549"/>
                    <a:pt x="6846" y="7549"/>
                  </a:cubicBezTo>
                  <a:cubicBezTo>
                    <a:pt x="6911" y="7549"/>
                    <a:pt x="6976" y="7534"/>
                    <a:pt x="7024" y="7504"/>
                  </a:cubicBezTo>
                  <a:lnTo>
                    <a:pt x="11867" y="4384"/>
                  </a:lnTo>
                  <a:cubicBezTo>
                    <a:pt x="11959" y="4326"/>
                    <a:pt x="11956" y="4231"/>
                    <a:pt x="11860" y="4176"/>
                  </a:cubicBezTo>
                  <a:lnTo>
                    <a:pt x="7915" y="1879"/>
                  </a:lnTo>
                  <a:cubicBezTo>
                    <a:pt x="7820" y="1825"/>
                    <a:pt x="7785" y="1702"/>
                    <a:pt x="7833" y="1603"/>
                  </a:cubicBezTo>
                  <a:lnTo>
                    <a:pt x="7915" y="1446"/>
                  </a:lnTo>
                  <a:cubicBezTo>
                    <a:pt x="7963" y="1350"/>
                    <a:pt x="7929" y="1224"/>
                    <a:pt x="7833" y="1169"/>
                  </a:cubicBezTo>
                  <a:lnTo>
                    <a:pt x="5874" y="40"/>
                  </a:lnTo>
                  <a:cubicBezTo>
                    <a:pt x="5828" y="13"/>
                    <a:pt x="5769" y="1"/>
                    <a:pt x="571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553;p43">
              <a:extLst>
                <a:ext uri="{FF2B5EF4-FFF2-40B4-BE49-F238E27FC236}">
                  <a16:creationId xmlns:a16="http://schemas.microsoft.com/office/drawing/2014/main" id="{92F2B82B-AF19-428F-B132-A4D448F4AD2C}"/>
                </a:ext>
              </a:extLst>
            </p:cNvPr>
            <p:cNvSpPr/>
            <p:nvPr/>
          </p:nvSpPr>
          <p:spPr>
            <a:xfrm>
              <a:off x="4319100" y="2562700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3" y="0"/>
                  </a:moveTo>
                  <a:cubicBezTo>
                    <a:pt x="148" y="0"/>
                    <a:pt x="135" y="4"/>
                    <a:pt x="123" y="11"/>
                  </a:cubicBezTo>
                  <a:cubicBezTo>
                    <a:pt x="96" y="28"/>
                    <a:pt x="0" y="83"/>
                    <a:pt x="0" y="83"/>
                  </a:cubicBezTo>
                  <a:lnTo>
                    <a:pt x="79" y="7898"/>
                  </a:lnTo>
                  <a:cubicBezTo>
                    <a:pt x="79" y="7997"/>
                    <a:pt x="148" y="8120"/>
                    <a:pt x="236" y="8172"/>
                  </a:cubicBezTo>
                  <a:lnTo>
                    <a:pt x="6353" y="11704"/>
                  </a:lnTo>
                  <a:lnTo>
                    <a:pt x="6353" y="3553"/>
                  </a:lnTo>
                  <a:lnTo>
                    <a:pt x="236" y="21"/>
                  </a:lnTo>
                  <a:cubicBezTo>
                    <a:pt x="210" y="7"/>
                    <a:pt x="185" y="0"/>
                    <a:pt x="163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554;p43">
              <a:extLst>
                <a:ext uri="{FF2B5EF4-FFF2-40B4-BE49-F238E27FC236}">
                  <a16:creationId xmlns:a16="http://schemas.microsoft.com/office/drawing/2014/main" id="{EC9BA8BE-9071-4CBA-A968-BC874C761770}"/>
                </a:ext>
              </a:extLst>
            </p:cNvPr>
            <p:cNvSpPr/>
            <p:nvPr/>
          </p:nvSpPr>
          <p:spPr>
            <a:xfrm>
              <a:off x="4319100" y="2562700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" y="74"/>
                  </a:moveTo>
                  <a:lnTo>
                    <a:pt x="16" y="74"/>
                  </a:lnTo>
                  <a:cubicBezTo>
                    <a:pt x="11" y="76"/>
                    <a:pt x="6" y="79"/>
                    <a:pt x="0" y="83"/>
                  </a:cubicBezTo>
                  <a:cubicBezTo>
                    <a:pt x="0" y="83"/>
                    <a:pt x="7" y="79"/>
                    <a:pt x="16" y="74"/>
                  </a:cubicBezTo>
                  <a:close/>
                  <a:moveTo>
                    <a:pt x="164" y="1"/>
                  </a:moveTo>
                  <a:cubicBezTo>
                    <a:pt x="151" y="1"/>
                    <a:pt x="137" y="4"/>
                    <a:pt x="123" y="11"/>
                  </a:cubicBezTo>
                  <a:cubicBezTo>
                    <a:pt x="103" y="23"/>
                    <a:pt x="45" y="57"/>
                    <a:pt x="16" y="74"/>
                  </a:cubicBezTo>
                  <a:lnTo>
                    <a:pt x="16" y="74"/>
                  </a:lnTo>
                  <a:cubicBezTo>
                    <a:pt x="25" y="70"/>
                    <a:pt x="35" y="69"/>
                    <a:pt x="45" y="69"/>
                  </a:cubicBezTo>
                  <a:cubicBezTo>
                    <a:pt x="69" y="69"/>
                    <a:pt x="93" y="75"/>
                    <a:pt x="117" y="89"/>
                  </a:cubicBezTo>
                  <a:lnTo>
                    <a:pt x="6137" y="3567"/>
                  </a:lnTo>
                  <a:lnTo>
                    <a:pt x="6257" y="3499"/>
                  </a:lnTo>
                  <a:lnTo>
                    <a:pt x="236" y="21"/>
                  </a:lnTo>
                  <a:cubicBezTo>
                    <a:pt x="209" y="7"/>
                    <a:pt x="185" y="1"/>
                    <a:pt x="1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555;p43">
              <a:extLst>
                <a:ext uri="{FF2B5EF4-FFF2-40B4-BE49-F238E27FC236}">
                  <a16:creationId xmlns:a16="http://schemas.microsoft.com/office/drawing/2014/main" id="{47698F55-3E6B-4B82-904C-6411E3C7FA4A}"/>
                </a:ext>
              </a:extLst>
            </p:cNvPr>
            <p:cNvSpPr/>
            <p:nvPr/>
          </p:nvSpPr>
          <p:spPr>
            <a:xfrm>
              <a:off x="4318075" y="2564425"/>
              <a:ext cx="156950" cy="292600"/>
            </a:xfrm>
            <a:custGeom>
              <a:avLst/>
              <a:gdLst/>
              <a:ahLst/>
              <a:cxnLst/>
              <a:rect l="l" t="t" r="r" b="b"/>
              <a:pathLst>
                <a:path w="6278" h="11704" extrusionOk="0">
                  <a:moveTo>
                    <a:pt x="89" y="1"/>
                  </a:moveTo>
                  <a:cubicBezTo>
                    <a:pt x="36" y="1"/>
                    <a:pt x="0" y="42"/>
                    <a:pt x="0" y="113"/>
                  </a:cubicBezTo>
                  <a:lnTo>
                    <a:pt x="0" y="7898"/>
                  </a:lnTo>
                  <a:cubicBezTo>
                    <a:pt x="0" y="7997"/>
                    <a:pt x="69" y="8120"/>
                    <a:pt x="158" y="8170"/>
                  </a:cubicBezTo>
                  <a:lnTo>
                    <a:pt x="6277" y="11703"/>
                  </a:lnTo>
                  <a:lnTo>
                    <a:pt x="6274" y="3553"/>
                  </a:lnTo>
                  <a:lnTo>
                    <a:pt x="158" y="20"/>
                  </a:lnTo>
                  <a:cubicBezTo>
                    <a:pt x="133" y="7"/>
                    <a:pt x="109" y="1"/>
                    <a:pt x="89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556;p43">
              <a:extLst>
                <a:ext uri="{FF2B5EF4-FFF2-40B4-BE49-F238E27FC236}">
                  <a16:creationId xmlns:a16="http://schemas.microsoft.com/office/drawing/2014/main" id="{5F09F07D-DC47-4593-8A7F-9303BAF6EA7B}"/>
                </a:ext>
              </a:extLst>
            </p:cNvPr>
            <p:cNvSpPr/>
            <p:nvPr/>
          </p:nvSpPr>
          <p:spPr>
            <a:xfrm>
              <a:off x="4318075" y="2564400"/>
              <a:ext cx="154475" cy="98250"/>
            </a:xfrm>
            <a:custGeom>
              <a:avLst/>
              <a:gdLst/>
              <a:ahLst/>
              <a:cxnLst/>
              <a:rect l="l" t="t" r="r" b="b"/>
              <a:pathLst>
                <a:path w="6179" h="3930" extrusionOk="0">
                  <a:moveTo>
                    <a:pt x="86" y="1"/>
                  </a:moveTo>
                  <a:cubicBezTo>
                    <a:pt x="35" y="1"/>
                    <a:pt x="0" y="42"/>
                    <a:pt x="0" y="114"/>
                  </a:cubicBezTo>
                  <a:lnTo>
                    <a:pt x="0" y="247"/>
                  </a:lnTo>
                  <a:lnTo>
                    <a:pt x="96" y="188"/>
                  </a:lnTo>
                  <a:lnTo>
                    <a:pt x="110" y="196"/>
                  </a:lnTo>
                  <a:cubicBezTo>
                    <a:pt x="123" y="175"/>
                    <a:pt x="148" y="161"/>
                    <a:pt x="178" y="161"/>
                  </a:cubicBezTo>
                  <a:cubicBezTo>
                    <a:pt x="195" y="161"/>
                    <a:pt x="219" y="168"/>
                    <a:pt x="243" y="182"/>
                  </a:cubicBezTo>
                  <a:lnTo>
                    <a:pt x="5431" y="3175"/>
                  </a:lnTo>
                  <a:lnTo>
                    <a:pt x="5431" y="3540"/>
                  </a:lnTo>
                  <a:cubicBezTo>
                    <a:pt x="5444" y="3547"/>
                    <a:pt x="5458" y="3554"/>
                    <a:pt x="5472" y="3564"/>
                  </a:cubicBezTo>
                  <a:cubicBezTo>
                    <a:pt x="5547" y="3605"/>
                    <a:pt x="5602" y="3660"/>
                    <a:pt x="5636" y="3721"/>
                  </a:cubicBezTo>
                  <a:lnTo>
                    <a:pt x="5639" y="3721"/>
                  </a:lnTo>
                  <a:cubicBezTo>
                    <a:pt x="5652" y="3745"/>
                    <a:pt x="5663" y="3769"/>
                    <a:pt x="5670" y="3792"/>
                  </a:cubicBezTo>
                  <a:lnTo>
                    <a:pt x="6178" y="3499"/>
                  </a:lnTo>
                  <a:lnTo>
                    <a:pt x="158" y="21"/>
                  </a:lnTo>
                  <a:cubicBezTo>
                    <a:pt x="134" y="7"/>
                    <a:pt x="110" y="1"/>
                    <a:pt x="86" y="1"/>
                  </a:cubicBezTo>
                  <a:close/>
                  <a:moveTo>
                    <a:pt x="5431" y="3643"/>
                  </a:moveTo>
                  <a:lnTo>
                    <a:pt x="5431" y="3929"/>
                  </a:lnTo>
                  <a:lnTo>
                    <a:pt x="5584" y="3841"/>
                  </a:lnTo>
                  <a:cubicBezTo>
                    <a:pt x="5575" y="3769"/>
                    <a:pt x="5523" y="3701"/>
                    <a:pt x="5431" y="36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557;p43">
              <a:extLst>
                <a:ext uri="{FF2B5EF4-FFF2-40B4-BE49-F238E27FC236}">
                  <a16:creationId xmlns:a16="http://schemas.microsoft.com/office/drawing/2014/main" id="{6AADF012-4DCB-45B9-B2B4-060221CEB1D6}"/>
                </a:ext>
              </a:extLst>
            </p:cNvPr>
            <p:cNvSpPr/>
            <p:nvPr/>
          </p:nvSpPr>
          <p:spPr>
            <a:xfrm>
              <a:off x="4305375" y="2568400"/>
              <a:ext cx="148500" cy="288700"/>
            </a:xfrm>
            <a:custGeom>
              <a:avLst/>
              <a:gdLst/>
              <a:ahLst/>
              <a:cxnLst/>
              <a:rect l="l" t="t" r="r" b="b"/>
              <a:pathLst>
                <a:path w="5940" h="11548" extrusionOk="0">
                  <a:moveTo>
                    <a:pt x="684" y="1"/>
                  </a:moveTo>
                  <a:cubicBezTo>
                    <a:pt x="657" y="1"/>
                    <a:pt x="634" y="14"/>
                    <a:pt x="618" y="36"/>
                  </a:cubicBezTo>
                  <a:lnTo>
                    <a:pt x="604" y="28"/>
                  </a:lnTo>
                  <a:lnTo>
                    <a:pt x="1" y="380"/>
                  </a:lnTo>
                  <a:lnTo>
                    <a:pt x="594" y="718"/>
                  </a:lnTo>
                  <a:lnTo>
                    <a:pt x="594" y="7895"/>
                  </a:lnTo>
                  <a:cubicBezTo>
                    <a:pt x="594" y="7998"/>
                    <a:pt x="666" y="8120"/>
                    <a:pt x="751" y="8172"/>
                  </a:cubicBezTo>
                  <a:lnTo>
                    <a:pt x="5280" y="10787"/>
                  </a:lnTo>
                  <a:lnTo>
                    <a:pt x="5280" y="11548"/>
                  </a:lnTo>
                  <a:lnTo>
                    <a:pt x="5939" y="11168"/>
                  </a:lnTo>
                  <a:lnTo>
                    <a:pt x="5939" y="3015"/>
                  </a:lnTo>
                  <a:lnTo>
                    <a:pt x="751" y="22"/>
                  </a:lnTo>
                  <a:cubicBezTo>
                    <a:pt x="727" y="7"/>
                    <a:pt x="704" y="1"/>
                    <a:pt x="68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558;p43">
              <a:extLst>
                <a:ext uri="{FF2B5EF4-FFF2-40B4-BE49-F238E27FC236}">
                  <a16:creationId xmlns:a16="http://schemas.microsoft.com/office/drawing/2014/main" id="{8E9349B6-F604-4C5E-99EA-96D7C3F3761A}"/>
                </a:ext>
              </a:extLst>
            </p:cNvPr>
            <p:cNvSpPr/>
            <p:nvPr/>
          </p:nvSpPr>
          <p:spPr>
            <a:xfrm>
              <a:off x="4303650" y="2577925"/>
              <a:ext cx="133725" cy="279175"/>
            </a:xfrm>
            <a:custGeom>
              <a:avLst/>
              <a:gdLst/>
              <a:ahLst/>
              <a:cxnLst/>
              <a:rect l="l" t="t" r="r" b="b"/>
              <a:pathLst>
                <a:path w="5349" h="11167" extrusionOk="0">
                  <a:moveTo>
                    <a:pt x="89" y="1"/>
                  </a:moveTo>
                  <a:cubicBezTo>
                    <a:pt x="37" y="1"/>
                    <a:pt x="1" y="42"/>
                    <a:pt x="1" y="112"/>
                  </a:cubicBezTo>
                  <a:lnTo>
                    <a:pt x="4" y="7897"/>
                  </a:lnTo>
                  <a:cubicBezTo>
                    <a:pt x="4" y="7996"/>
                    <a:pt x="73" y="8119"/>
                    <a:pt x="161" y="8169"/>
                  </a:cubicBezTo>
                  <a:lnTo>
                    <a:pt x="5349" y="11167"/>
                  </a:lnTo>
                  <a:lnTo>
                    <a:pt x="5346" y="3016"/>
                  </a:lnTo>
                  <a:lnTo>
                    <a:pt x="161" y="23"/>
                  </a:lnTo>
                  <a:cubicBezTo>
                    <a:pt x="135" y="8"/>
                    <a:pt x="111" y="1"/>
                    <a:pt x="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559;p43">
              <a:extLst>
                <a:ext uri="{FF2B5EF4-FFF2-40B4-BE49-F238E27FC236}">
                  <a16:creationId xmlns:a16="http://schemas.microsoft.com/office/drawing/2014/main" id="{A83795AD-FA84-4D5B-AF3F-7184B60AEBE0}"/>
                </a:ext>
              </a:extLst>
            </p:cNvPr>
            <p:cNvSpPr/>
            <p:nvPr/>
          </p:nvSpPr>
          <p:spPr>
            <a:xfrm>
              <a:off x="4437275" y="2643750"/>
              <a:ext cx="16600" cy="213350"/>
            </a:xfrm>
            <a:custGeom>
              <a:avLst/>
              <a:gdLst/>
              <a:ahLst/>
              <a:cxnLst/>
              <a:rect l="l" t="t" r="r" b="b"/>
              <a:pathLst>
                <a:path w="664" h="8534" extrusionOk="0">
                  <a:moveTo>
                    <a:pt x="663" y="1"/>
                  </a:moveTo>
                  <a:lnTo>
                    <a:pt x="1" y="383"/>
                  </a:lnTo>
                  <a:lnTo>
                    <a:pt x="4" y="8534"/>
                  </a:lnTo>
                  <a:lnTo>
                    <a:pt x="663" y="8154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560;p43">
              <a:extLst>
                <a:ext uri="{FF2B5EF4-FFF2-40B4-BE49-F238E27FC236}">
                  <a16:creationId xmlns:a16="http://schemas.microsoft.com/office/drawing/2014/main" id="{62E1B792-4144-4C1C-858F-15AC9F27F098}"/>
                </a:ext>
              </a:extLst>
            </p:cNvPr>
            <p:cNvSpPr/>
            <p:nvPr/>
          </p:nvSpPr>
          <p:spPr>
            <a:xfrm>
              <a:off x="4427725" y="2654600"/>
              <a:ext cx="4200" cy="6125"/>
            </a:xfrm>
            <a:custGeom>
              <a:avLst/>
              <a:gdLst/>
              <a:ahLst/>
              <a:cxnLst/>
              <a:rect l="l" t="t" r="r" b="b"/>
              <a:pathLst>
                <a:path w="168" h="245" extrusionOk="0">
                  <a:moveTo>
                    <a:pt x="50" y="0"/>
                  </a:moveTo>
                  <a:cubicBezTo>
                    <a:pt x="21" y="0"/>
                    <a:pt x="1" y="28"/>
                    <a:pt x="1" y="76"/>
                  </a:cubicBezTo>
                  <a:cubicBezTo>
                    <a:pt x="1" y="99"/>
                    <a:pt x="7" y="130"/>
                    <a:pt x="21" y="157"/>
                  </a:cubicBezTo>
                  <a:cubicBezTo>
                    <a:pt x="34" y="192"/>
                    <a:pt x="58" y="219"/>
                    <a:pt x="86" y="236"/>
                  </a:cubicBezTo>
                  <a:cubicBezTo>
                    <a:pt x="89" y="236"/>
                    <a:pt x="89" y="239"/>
                    <a:pt x="96" y="239"/>
                  </a:cubicBezTo>
                  <a:cubicBezTo>
                    <a:pt x="104" y="243"/>
                    <a:pt x="112" y="244"/>
                    <a:pt x="119" y="244"/>
                  </a:cubicBezTo>
                  <a:cubicBezTo>
                    <a:pt x="148" y="244"/>
                    <a:pt x="168" y="217"/>
                    <a:pt x="168" y="171"/>
                  </a:cubicBezTo>
                  <a:cubicBezTo>
                    <a:pt x="168" y="151"/>
                    <a:pt x="165" y="130"/>
                    <a:pt x="157" y="110"/>
                  </a:cubicBezTo>
                  <a:cubicBezTo>
                    <a:pt x="147" y="79"/>
                    <a:pt x="130" y="49"/>
                    <a:pt x="106" y="31"/>
                  </a:cubicBezTo>
                  <a:cubicBezTo>
                    <a:pt x="99" y="21"/>
                    <a:pt x="93" y="17"/>
                    <a:pt x="83" y="11"/>
                  </a:cubicBezTo>
                  <a:cubicBezTo>
                    <a:pt x="71" y="4"/>
                    <a:pt x="6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561;p43">
              <a:extLst>
                <a:ext uri="{FF2B5EF4-FFF2-40B4-BE49-F238E27FC236}">
                  <a16:creationId xmlns:a16="http://schemas.microsoft.com/office/drawing/2014/main" id="{E290C0AB-E123-4103-8A4C-8BA0FCA98AF6}"/>
                </a:ext>
              </a:extLst>
            </p:cNvPr>
            <p:cNvSpPr/>
            <p:nvPr/>
          </p:nvSpPr>
          <p:spPr>
            <a:xfrm>
              <a:off x="4427475" y="2652900"/>
              <a:ext cx="32875" cy="18500"/>
            </a:xfrm>
            <a:custGeom>
              <a:avLst/>
              <a:gdLst/>
              <a:ahLst/>
              <a:cxnLst/>
              <a:rect l="l" t="t" r="r" b="b"/>
              <a:pathLst>
                <a:path w="1315" h="740" extrusionOk="0">
                  <a:moveTo>
                    <a:pt x="1055" y="0"/>
                  </a:moveTo>
                  <a:lnTo>
                    <a:pt x="1055" y="103"/>
                  </a:lnTo>
                  <a:cubicBezTo>
                    <a:pt x="1267" y="229"/>
                    <a:pt x="1263" y="430"/>
                    <a:pt x="1048" y="553"/>
                  </a:cubicBezTo>
                  <a:cubicBezTo>
                    <a:pt x="941" y="616"/>
                    <a:pt x="799" y="648"/>
                    <a:pt x="657" y="648"/>
                  </a:cubicBezTo>
                  <a:cubicBezTo>
                    <a:pt x="516" y="648"/>
                    <a:pt x="374" y="616"/>
                    <a:pt x="266" y="553"/>
                  </a:cubicBezTo>
                  <a:cubicBezTo>
                    <a:pt x="147" y="488"/>
                    <a:pt x="93" y="396"/>
                    <a:pt x="106" y="307"/>
                  </a:cubicBezTo>
                  <a:cubicBezTo>
                    <a:pt x="106" y="263"/>
                    <a:pt x="130" y="219"/>
                    <a:pt x="167" y="178"/>
                  </a:cubicBezTo>
                  <a:cubicBezTo>
                    <a:pt x="157" y="147"/>
                    <a:pt x="140" y="117"/>
                    <a:pt x="116" y="99"/>
                  </a:cubicBezTo>
                  <a:cubicBezTo>
                    <a:pt x="76" y="137"/>
                    <a:pt x="48" y="181"/>
                    <a:pt x="31" y="225"/>
                  </a:cubicBezTo>
                  <a:cubicBezTo>
                    <a:pt x="0" y="307"/>
                    <a:pt x="3" y="393"/>
                    <a:pt x="52" y="474"/>
                  </a:cubicBezTo>
                  <a:cubicBezTo>
                    <a:pt x="89" y="536"/>
                    <a:pt x="144" y="588"/>
                    <a:pt x="219" y="632"/>
                  </a:cubicBezTo>
                  <a:cubicBezTo>
                    <a:pt x="342" y="703"/>
                    <a:pt x="500" y="739"/>
                    <a:pt x="657" y="739"/>
                  </a:cubicBezTo>
                  <a:cubicBezTo>
                    <a:pt x="814" y="739"/>
                    <a:pt x="971" y="703"/>
                    <a:pt x="1092" y="632"/>
                  </a:cubicBezTo>
                  <a:cubicBezTo>
                    <a:pt x="1188" y="580"/>
                    <a:pt x="1253" y="512"/>
                    <a:pt x="1284" y="430"/>
                  </a:cubicBezTo>
                  <a:cubicBezTo>
                    <a:pt x="1314" y="348"/>
                    <a:pt x="1307" y="260"/>
                    <a:pt x="1263" y="181"/>
                  </a:cubicBezTo>
                  <a:lnTo>
                    <a:pt x="1260" y="181"/>
                  </a:lnTo>
                  <a:cubicBezTo>
                    <a:pt x="1226" y="120"/>
                    <a:pt x="1171" y="65"/>
                    <a:pt x="1096" y="24"/>
                  </a:cubicBezTo>
                  <a:cubicBezTo>
                    <a:pt x="1082" y="14"/>
                    <a:pt x="1068" y="7"/>
                    <a:pt x="10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562;p43">
              <a:extLst>
                <a:ext uri="{FF2B5EF4-FFF2-40B4-BE49-F238E27FC236}">
                  <a16:creationId xmlns:a16="http://schemas.microsoft.com/office/drawing/2014/main" id="{7B65E955-2449-426B-BB6D-D4D9150B9CC5}"/>
                </a:ext>
              </a:extLst>
            </p:cNvPr>
            <p:cNvSpPr/>
            <p:nvPr/>
          </p:nvSpPr>
          <p:spPr>
            <a:xfrm>
              <a:off x="4295825" y="2576450"/>
              <a:ext cx="143525" cy="96350"/>
            </a:xfrm>
            <a:custGeom>
              <a:avLst/>
              <a:gdLst/>
              <a:ahLst/>
              <a:cxnLst/>
              <a:rect l="l" t="t" r="r" b="b"/>
              <a:pathLst>
                <a:path w="5741" h="3854" extrusionOk="0">
                  <a:moveTo>
                    <a:pt x="166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lnTo>
                    <a:pt x="5621" y="3854"/>
                  </a:lnTo>
                  <a:lnTo>
                    <a:pt x="5740" y="3785"/>
                  </a:lnTo>
                  <a:lnTo>
                    <a:pt x="246" y="21"/>
                  </a:lnTo>
                  <a:cubicBezTo>
                    <a:pt x="224" y="7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563;p43">
              <a:extLst>
                <a:ext uri="{FF2B5EF4-FFF2-40B4-BE49-F238E27FC236}">
                  <a16:creationId xmlns:a16="http://schemas.microsoft.com/office/drawing/2014/main" id="{7FD74185-8A72-4953-8AC4-A4D24EF60679}"/>
                </a:ext>
              </a:extLst>
            </p:cNvPr>
            <p:cNvSpPr/>
            <p:nvPr/>
          </p:nvSpPr>
          <p:spPr>
            <a:xfrm>
              <a:off x="4295825" y="2576450"/>
              <a:ext cx="143525" cy="96275"/>
            </a:xfrm>
            <a:custGeom>
              <a:avLst/>
              <a:gdLst/>
              <a:ahLst/>
              <a:cxnLst/>
              <a:rect l="l" t="t" r="r" b="b"/>
              <a:pathLst>
                <a:path w="5741" h="3851" extrusionOk="0">
                  <a:moveTo>
                    <a:pt x="167" y="0"/>
                  </a:moveTo>
                  <a:cubicBezTo>
                    <a:pt x="137" y="0"/>
                    <a:pt x="109" y="7"/>
                    <a:pt x="89" y="21"/>
                  </a:cubicBezTo>
                  <a:lnTo>
                    <a:pt x="0" y="68"/>
                  </a:lnTo>
                  <a:cubicBezTo>
                    <a:pt x="14" y="62"/>
                    <a:pt x="27" y="58"/>
                    <a:pt x="41" y="58"/>
                  </a:cubicBezTo>
                  <a:cubicBezTo>
                    <a:pt x="65" y="58"/>
                    <a:pt x="89" y="65"/>
                    <a:pt x="112" y="82"/>
                  </a:cubicBezTo>
                  <a:lnTo>
                    <a:pt x="5625" y="3850"/>
                  </a:lnTo>
                  <a:lnTo>
                    <a:pt x="5740" y="3785"/>
                  </a:lnTo>
                  <a:lnTo>
                    <a:pt x="5734" y="3781"/>
                  </a:lnTo>
                  <a:lnTo>
                    <a:pt x="5293" y="3478"/>
                  </a:lnTo>
                  <a:lnTo>
                    <a:pt x="342" y="86"/>
                  </a:lnTo>
                  <a:lnTo>
                    <a:pt x="246" y="21"/>
                  </a:lnTo>
                  <a:cubicBezTo>
                    <a:pt x="225" y="7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564;p43">
              <a:extLst>
                <a:ext uri="{FF2B5EF4-FFF2-40B4-BE49-F238E27FC236}">
                  <a16:creationId xmlns:a16="http://schemas.microsoft.com/office/drawing/2014/main" id="{E8F00E70-C2CD-4D95-9A8D-883E8261FA1F}"/>
                </a:ext>
              </a:extLst>
            </p:cNvPr>
            <p:cNvSpPr/>
            <p:nvPr/>
          </p:nvSpPr>
          <p:spPr>
            <a:xfrm>
              <a:off x="4294700" y="2577925"/>
              <a:ext cx="144050" cy="299975"/>
            </a:xfrm>
            <a:custGeom>
              <a:avLst/>
              <a:gdLst/>
              <a:ahLst/>
              <a:cxnLst/>
              <a:rect l="l" t="t" r="r" b="b"/>
              <a:pathLst>
                <a:path w="5762" h="11999" extrusionOk="0">
                  <a:moveTo>
                    <a:pt x="86" y="1"/>
                  </a:moveTo>
                  <a:cubicBezTo>
                    <a:pt x="35" y="1"/>
                    <a:pt x="1" y="42"/>
                    <a:pt x="1" y="112"/>
                  </a:cubicBezTo>
                  <a:lnTo>
                    <a:pt x="1" y="7897"/>
                  </a:lnTo>
                  <a:cubicBezTo>
                    <a:pt x="1" y="7999"/>
                    <a:pt x="69" y="8122"/>
                    <a:pt x="157" y="8169"/>
                  </a:cubicBezTo>
                  <a:lnTo>
                    <a:pt x="5762" y="11999"/>
                  </a:lnTo>
                  <a:lnTo>
                    <a:pt x="5758" y="3849"/>
                  </a:lnTo>
                  <a:lnTo>
                    <a:pt x="157" y="23"/>
                  </a:lnTo>
                  <a:cubicBezTo>
                    <a:pt x="131" y="8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565;p43">
              <a:extLst>
                <a:ext uri="{FF2B5EF4-FFF2-40B4-BE49-F238E27FC236}">
                  <a16:creationId xmlns:a16="http://schemas.microsoft.com/office/drawing/2014/main" id="{77FC5C1B-9062-42C2-8D61-BB7BEBD13D45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566;p43">
              <a:extLst>
                <a:ext uri="{FF2B5EF4-FFF2-40B4-BE49-F238E27FC236}">
                  <a16:creationId xmlns:a16="http://schemas.microsoft.com/office/drawing/2014/main" id="{818A6F9F-76CF-41E0-BAE5-812BAB50E2E3}"/>
                </a:ext>
              </a:extLst>
            </p:cNvPr>
            <p:cNvSpPr/>
            <p:nvPr/>
          </p:nvSpPr>
          <p:spPr>
            <a:xfrm>
              <a:off x="4438650" y="2651525"/>
              <a:ext cx="39275" cy="226475"/>
            </a:xfrm>
            <a:custGeom>
              <a:avLst/>
              <a:gdLst/>
              <a:ahLst/>
              <a:cxnLst/>
              <a:rect l="l" t="t" r="r" b="b"/>
              <a:pathLst>
                <a:path w="1571" h="9059" extrusionOk="0">
                  <a:moveTo>
                    <a:pt x="1571" y="0"/>
                  </a:moveTo>
                  <a:lnTo>
                    <a:pt x="854" y="413"/>
                  </a:lnTo>
                  <a:lnTo>
                    <a:pt x="738" y="479"/>
                  </a:lnTo>
                  <a:lnTo>
                    <a:pt x="608" y="553"/>
                  </a:lnTo>
                  <a:lnTo>
                    <a:pt x="379" y="687"/>
                  </a:lnTo>
                  <a:lnTo>
                    <a:pt x="0" y="905"/>
                  </a:lnTo>
                  <a:lnTo>
                    <a:pt x="0" y="9059"/>
                  </a:lnTo>
                  <a:lnTo>
                    <a:pt x="1571" y="8151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567;p43">
              <a:extLst>
                <a:ext uri="{FF2B5EF4-FFF2-40B4-BE49-F238E27FC236}">
                  <a16:creationId xmlns:a16="http://schemas.microsoft.com/office/drawing/2014/main" id="{4F166A75-4CA6-4AFF-B409-D21A24736156}"/>
                </a:ext>
              </a:extLst>
            </p:cNvPr>
            <p:cNvSpPr/>
            <p:nvPr/>
          </p:nvSpPr>
          <p:spPr>
            <a:xfrm>
              <a:off x="4447275" y="2692550"/>
              <a:ext cx="24150" cy="29900"/>
            </a:xfrm>
            <a:custGeom>
              <a:avLst/>
              <a:gdLst/>
              <a:ahLst/>
              <a:cxnLst/>
              <a:rect l="l" t="t" r="r" b="b"/>
              <a:pathLst>
                <a:path w="966" h="1196" extrusionOk="0">
                  <a:moveTo>
                    <a:pt x="654" y="1"/>
                  </a:moveTo>
                  <a:cubicBezTo>
                    <a:pt x="584" y="1"/>
                    <a:pt x="511" y="23"/>
                    <a:pt x="437" y="66"/>
                  </a:cubicBezTo>
                  <a:cubicBezTo>
                    <a:pt x="191" y="206"/>
                    <a:pt x="0" y="541"/>
                    <a:pt x="0" y="824"/>
                  </a:cubicBezTo>
                  <a:cubicBezTo>
                    <a:pt x="0" y="913"/>
                    <a:pt x="17" y="988"/>
                    <a:pt x="51" y="1049"/>
                  </a:cubicBezTo>
                  <a:cubicBezTo>
                    <a:pt x="107" y="1146"/>
                    <a:pt x="199" y="1195"/>
                    <a:pt x="306" y="1195"/>
                  </a:cubicBezTo>
                  <a:cubicBezTo>
                    <a:pt x="376" y="1195"/>
                    <a:pt x="452" y="1174"/>
                    <a:pt x="529" y="1131"/>
                  </a:cubicBezTo>
                  <a:cubicBezTo>
                    <a:pt x="775" y="988"/>
                    <a:pt x="966" y="653"/>
                    <a:pt x="966" y="369"/>
                  </a:cubicBezTo>
                  <a:cubicBezTo>
                    <a:pt x="966" y="284"/>
                    <a:pt x="949" y="210"/>
                    <a:pt x="911" y="148"/>
                  </a:cubicBezTo>
                  <a:cubicBezTo>
                    <a:pt x="867" y="66"/>
                    <a:pt x="792" y="15"/>
                    <a:pt x="706" y="5"/>
                  </a:cubicBezTo>
                  <a:cubicBezTo>
                    <a:pt x="689" y="2"/>
                    <a:pt x="672" y="1"/>
                    <a:pt x="6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568;p43">
              <a:extLst>
                <a:ext uri="{FF2B5EF4-FFF2-40B4-BE49-F238E27FC236}">
                  <a16:creationId xmlns:a16="http://schemas.microsoft.com/office/drawing/2014/main" id="{4AF93992-7254-4F15-8A1C-C4A72CFD5CC1}"/>
                </a:ext>
              </a:extLst>
            </p:cNvPr>
            <p:cNvSpPr/>
            <p:nvPr/>
          </p:nvSpPr>
          <p:spPr>
            <a:xfrm>
              <a:off x="4449475" y="2694800"/>
              <a:ext cx="19650" cy="25350"/>
            </a:xfrm>
            <a:custGeom>
              <a:avLst/>
              <a:gdLst/>
              <a:ahLst/>
              <a:cxnLst/>
              <a:rect l="l" t="t" r="r" b="b"/>
              <a:pathLst>
                <a:path w="786" h="1014" extrusionOk="0">
                  <a:moveTo>
                    <a:pt x="569" y="0"/>
                  </a:moveTo>
                  <a:cubicBezTo>
                    <a:pt x="517" y="0"/>
                    <a:pt x="457" y="17"/>
                    <a:pt x="393" y="54"/>
                  </a:cubicBezTo>
                  <a:cubicBezTo>
                    <a:pt x="178" y="181"/>
                    <a:pt x="4" y="484"/>
                    <a:pt x="1" y="734"/>
                  </a:cubicBezTo>
                  <a:cubicBezTo>
                    <a:pt x="1" y="911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2" y="836"/>
                    <a:pt x="785" y="533"/>
                    <a:pt x="785" y="279"/>
                  </a:cubicBezTo>
                  <a:cubicBezTo>
                    <a:pt x="785" y="103"/>
                    <a:pt x="698" y="0"/>
                    <a:pt x="5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569;p43">
              <a:extLst>
                <a:ext uri="{FF2B5EF4-FFF2-40B4-BE49-F238E27FC236}">
                  <a16:creationId xmlns:a16="http://schemas.microsoft.com/office/drawing/2014/main" id="{6A3EE42F-7CF4-494E-AC01-E02C20813323}"/>
                </a:ext>
              </a:extLst>
            </p:cNvPr>
            <p:cNvSpPr/>
            <p:nvPr/>
          </p:nvSpPr>
          <p:spPr>
            <a:xfrm>
              <a:off x="4446675" y="2735150"/>
              <a:ext cx="24500" cy="117875"/>
            </a:xfrm>
            <a:custGeom>
              <a:avLst/>
              <a:gdLst/>
              <a:ahLst/>
              <a:cxnLst/>
              <a:rect l="l" t="t" r="r" b="b"/>
              <a:pathLst>
                <a:path w="980" h="4715" extrusionOk="0">
                  <a:moveTo>
                    <a:pt x="739" y="0"/>
                  </a:moveTo>
                  <a:cubicBezTo>
                    <a:pt x="682" y="0"/>
                    <a:pt x="617" y="19"/>
                    <a:pt x="549" y="58"/>
                  </a:cubicBezTo>
                  <a:lnTo>
                    <a:pt x="431" y="130"/>
                  </a:lnTo>
                  <a:cubicBezTo>
                    <a:pt x="191" y="267"/>
                    <a:pt x="0" y="601"/>
                    <a:pt x="0" y="874"/>
                  </a:cubicBezTo>
                  <a:lnTo>
                    <a:pt x="0" y="4407"/>
                  </a:lnTo>
                  <a:cubicBezTo>
                    <a:pt x="0" y="4602"/>
                    <a:pt x="96" y="4714"/>
                    <a:pt x="237" y="4714"/>
                  </a:cubicBezTo>
                  <a:cubicBezTo>
                    <a:pt x="295" y="4714"/>
                    <a:pt x="361" y="4695"/>
                    <a:pt x="431" y="4656"/>
                  </a:cubicBezTo>
                  <a:lnTo>
                    <a:pt x="549" y="4588"/>
                  </a:lnTo>
                  <a:cubicBezTo>
                    <a:pt x="785" y="4451"/>
                    <a:pt x="979" y="4117"/>
                    <a:pt x="979" y="3840"/>
                  </a:cubicBezTo>
                  <a:lnTo>
                    <a:pt x="979" y="308"/>
                  </a:lnTo>
                  <a:cubicBezTo>
                    <a:pt x="979" y="113"/>
                    <a:pt x="881" y="0"/>
                    <a:pt x="73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570;p43">
              <a:extLst>
                <a:ext uri="{FF2B5EF4-FFF2-40B4-BE49-F238E27FC236}">
                  <a16:creationId xmlns:a16="http://schemas.microsoft.com/office/drawing/2014/main" id="{7A61CF50-4380-4023-A264-CEEC9412CC49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571;p43">
              <a:extLst>
                <a:ext uri="{FF2B5EF4-FFF2-40B4-BE49-F238E27FC236}">
                  <a16:creationId xmlns:a16="http://schemas.microsoft.com/office/drawing/2014/main" id="{13D55D18-954F-4683-A677-E0304393642B}"/>
                </a:ext>
              </a:extLst>
            </p:cNvPr>
            <p:cNvSpPr/>
            <p:nvPr/>
          </p:nvSpPr>
          <p:spPr>
            <a:xfrm>
              <a:off x="4436425" y="2650175"/>
              <a:ext cx="41500" cy="23975"/>
            </a:xfrm>
            <a:custGeom>
              <a:avLst/>
              <a:gdLst/>
              <a:ahLst/>
              <a:cxnLst/>
              <a:rect l="l" t="t" r="r" b="b"/>
              <a:pathLst>
                <a:path w="1660" h="959" extrusionOk="0">
                  <a:moveTo>
                    <a:pt x="1564" y="0"/>
                  </a:moveTo>
                  <a:lnTo>
                    <a:pt x="936" y="361"/>
                  </a:lnTo>
                  <a:lnTo>
                    <a:pt x="850" y="410"/>
                  </a:lnTo>
                  <a:lnTo>
                    <a:pt x="253" y="754"/>
                  </a:lnTo>
                  <a:lnTo>
                    <a:pt x="120" y="832"/>
                  </a:lnTo>
                  <a:lnTo>
                    <a:pt x="1" y="901"/>
                  </a:lnTo>
                  <a:lnTo>
                    <a:pt x="89" y="959"/>
                  </a:lnTo>
                  <a:lnTo>
                    <a:pt x="1660" y="54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572;p43">
              <a:extLst>
                <a:ext uri="{FF2B5EF4-FFF2-40B4-BE49-F238E27FC236}">
                  <a16:creationId xmlns:a16="http://schemas.microsoft.com/office/drawing/2014/main" id="{68E8328A-0E92-48D8-9DF6-84D6171092F9}"/>
                </a:ext>
              </a:extLst>
            </p:cNvPr>
            <p:cNvSpPr/>
            <p:nvPr/>
          </p:nvSpPr>
          <p:spPr>
            <a:xfrm>
              <a:off x="4280625" y="2580700"/>
              <a:ext cx="150275" cy="301050"/>
            </a:xfrm>
            <a:custGeom>
              <a:avLst/>
              <a:gdLst/>
              <a:ahLst/>
              <a:cxnLst/>
              <a:rect l="l" t="t" r="r" b="b"/>
              <a:pathLst>
                <a:path w="6011" h="12042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5823" y="12025"/>
                  </a:lnTo>
                  <a:cubicBezTo>
                    <a:pt x="5843" y="12036"/>
                    <a:pt x="5869" y="12042"/>
                    <a:pt x="5895" y="12042"/>
                  </a:cubicBezTo>
                  <a:cubicBezTo>
                    <a:pt x="5916" y="12042"/>
                    <a:pt x="5937" y="12037"/>
                    <a:pt x="5953" y="12028"/>
                  </a:cubicBezTo>
                  <a:cubicBezTo>
                    <a:pt x="5983" y="12011"/>
                    <a:pt x="6011" y="11960"/>
                    <a:pt x="6011" y="11916"/>
                  </a:cubicBezTo>
                  <a:lnTo>
                    <a:pt x="6008" y="3922"/>
                  </a:lnTo>
                  <a:cubicBezTo>
                    <a:pt x="6008" y="3878"/>
                    <a:pt x="5977" y="3827"/>
                    <a:pt x="5939" y="3803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573;p43">
              <a:extLst>
                <a:ext uri="{FF2B5EF4-FFF2-40B4-BE49-F238E27FC236}">
                  <a16:creationId xmlns:a16="http://schemas.microsoft.com/office/drawing/2014/main" id="{568990CE-968B-40C9-9221-725E86099AFA}"/>
                </a:ext>
              </a:extLst>
            </p:cNvPr>
            <p:cNvSpPr/>
            <p:nvPr/>
          </p:nvSpPr>
          <p:spPr>
            <a:xfrm>
              <a:off x="4430800" y="2872600"/>
              <a:ext cx="100" cy="6850"/>
            </a:xfrm>
            <a:custGeom>
              <a:avLst/>
              <a:gdLst/>
              <a:ahLst/>
              <a:cxnLst/>
              <a:rect l="l" t="t" r="r" b="b"/>
              <a:pathLst>
                <a:path w="4" h="274" extrusionOk="0">
                  <a:moveTo>
                    <a:pt x="4" y="1"/>
                  </a:moveTo>
                  <a:lnTo>
                    <a:pt x="4" y="240"/>
                  </a:lnTo>
                  <a:cubicBezTo>
                    <a:pt x="4" y="250"/>
                    <a:pt x="4" y="263"/>
                    <a:pt x="1" y="273"/>
                  </a:cubicBezTo>
                  <a:cubicBezTo>
                    <a:pt x="4" y="263"/>
                    <a:pt x="4" y="250"/>
                    <a:pt x="4" y="240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574;p43">
              <a:extLst>
                <a:ext uri="{FF2B5EF4-FFF2-40B4-BE49-F238E27FC236}">
                  <a16:creationId xmlns:a16="http://schemas.microsoft.com/office/drawing/2014/main" id="{7658486A-6AA6-4FAF-B27E-CB2F56814F08}"/>
                </a:ext>
              </a:extLst>
            </p:cNvPr>
            <p:cNvSpPr/>
            <p:nvPr/>
          </p:nvSpPr>
          <p:spPr>
            <a:xfrm>
              <a:off x="4430800" y="2678650"/>
              <a:ext cx="100" cy="193975"/>
            </a:xfrm>
            <a:custGeom>
              <a:avLst/>
              <a:gdLst/>
              <a:ahLst/>
              <a:cxnLst/>
              <a:rect l="l" t="t" r="r" b="b"/>
              <a:pathLst>
                <a:path w="4" h="7759" extrusionOk="0">
                  <a:moveTo>
                    <a:pt x="1" y="1"/>
                  </a:moveTo>
                  <a:lnTo>
                    <a:pt x="1" y="4"/>
                  </a:lnTo>
                  <a:lnTo>
                    <a:pt x="4" y="7759"/>
                  </a:lnTo>
                  <a:lnTo>
                    <a:pt x="4" y="7759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575;p43">
              <a:extLst>
                <a:ext uri="{FF2B5EF4-FFF2-40B4-BE49-F238E27FC236}">
                  <a16:creationId xmlns:a16="http://schemas.microsoft.com/office/drawing/2014/main" id="{2A40C883-8BF0-49F4-B77D-251CB2F2F9C0}"/>
                </a:ext>
              </a:extLst>
            </p:cNvPr>
            <p:cNvSpPr/>
            <p:nvPr/>
          </p:nvSpPr>
          <p:spPr>
            <a:xfrm>
              <a:off x="4426200" y="2881300"/>
              <a:ext cx="625" cy="300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0" y="1"/>
                  </a:moveTo>
                  <a:cubicBezTo>
                    <a:pt x="1" y="1"/>
                    <a:pt x="3" y="2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8" y="4"/>
                    <a:pt x="9" y="5"/>
                    <a:pt x="10" y="5"/>
                  </a:cubicBezTo>
                  <a:lnTo>
                    <a:pt x="10" y="5"/>
                  </a:lnTo>
                  <a:cubicBezTo>
                    <a:pt x="8" y="4"/>
                    <a:pt x="6" y="3"/>
                    <a:pt x="4" y="2"/>
                  </a:cubicBezTo>
                  <a:close/>
                  <a:moveTo>
                    <a:pt x="10" y="5"/>
                  </a:moveTo>
                  <a:lnTo>
                    <a:pt x="10" y="5"/>
                  </a:lnTo>
                  <a:cubicBezTo>
                    <a:pt x="14" y="7"/>
                    <a:pt x="19" y="9"/>
                    <a:pt x="24" y="11"/>
                  </a:cubicBezTo>
                  <a:cubicBezTo>
                    <a:pt x="18" y="8"/>
                    <a:pt x="15" y="7"/>
                    <a:pt x="10" y="5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576;p43">
              <a:extLst>
                <a:ext uri="{FF2B5EF4-FFF2-40B4-BE49-F238E27FC236}">
                  <a16:creationId xmlns:a16="http://schemas.microsoft.com/office/drawing/2014/main" id="{2DD460BE-E66A-47DF-AC32-ACFCCB28D624}"/>
                </a:ext>
              </a:extLst>
            </p:cNvPr>
            <p:cNvSpPr/>
            <p:nvPr/>
          </p:nvSpPr>
          <p:spPr>
            <a:xfrm>
              <a:off x="4426350" y="2677025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8" y="1"/>
                  </a:moveTo>
                  <a:lnTo>
                    <a:pt x="39" y="69"/>
                  </a:lnTo>
                  <a:cubicBezTo>
                    <a:pt x="52" y="93"/>
                    <a:pt x="62" y="114"/>
                    <a:pt x="62" y="138"/>
                  </a:cubicBezTo>
                  <a:lnTo>
                    <a:pt x="62" y="8131"/>
                  </a:lnTo>
                  <a:cubicBezTo>
                    <a:pt x="62" y="8162"/>
                    <a:pt x="45" y="8178"/>
                    <a:pt x="25" y="8178"/>
                  </a:cubicBezTo>
                  <a:lnTo>
                    <a:pt x="21" y="8178"/>
                  </a:lnTo>
                  <a:cubicBezTo>
                    <a:pt x="15" y="8178"/>
                    <a:pt x="7" y="8178"/>
                    <a:pt x="1" y="8175"/>
                  </a:cubicBezTo>
                  <a:lnTo>
                    <a:pt x="1" y="8175"/>
                  </a:lnTo>
                  <a:cubicBezTo>
                    <a:pt x="7" y="8178"/>
                    <a:pt x="11" y="8178"/>
                    <a:pt x="18" y="8182"/>
                  </a:cubicBezTo>
                  <a:cubicBezTo>
                    <a:pt x="31" y="8186"/>
                    <a:pt x="48" y="8189"/>
                    <a:pt x="66" y="8189"/>
                  </a:cubicBezTo>
                  <a:lnTo>
                    <a:pt x="80" y="8189"/>
                  </a:lnTo>
                  <a:cubicBezTo>
                    <a:pt x="97" y="8186"/>
                    <a:pt x="110" y="8182"/>
                    <a:pt x="124" y="8175"/>
                  </a:cubicBezTo>
                  <a:cubicBezTo>
                    <a:pt x="134" y="8168"/>
                    <a:pt x="148" y="8154"/>
                    <a:pt x="158" y="8141"/>
                  </a:cubicBezTo>
                  <a:cubicBezTo>
                    <a:pt x="165" y="8127"/>
                    <a:pt x="171" y="8113"/>
                    <a:pt x="179" y="8096"/>
                  </a:cubicBezTo>
                  <a:cubicBezTo>
                    <a:pt x="182" y="8086"/>
                    <a:pt x="182" y="8073"/>
                    <a:pt x="182" y="8063"/>
                  </a:cubicBezTo>
                  <a:lnTo>
                    <a:pt x="182" y="7824"/>
                  </a:lnTo>
                  <a:lnTo>
                    <a:pt x="179" y="69"/>
                  </a:lnTo>
                  <a:lnTo>
                    <a:pt x="179" y="66"/>
                  </a:lnTo>
                  <a:cubicBezTo>
                    <a:pt x="179" y="45"/>
                    <a:pt x="171" y="25"/>
                    <a:pt x="158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577;p43">
              <a:extLst>
                <a:ext uri="{FF2B5EF4-FFF2-40B4-BE49-F238E27FC236}">
                  <a16:creationId xmlns:a16="http://schemas.microsoft.com/office/drawing/2014/main" id="{CA1D2445-FD51-4368-ABE4-1F7A188D23BC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1"/>
                  </a:moveTo>
                  <a:cubicBezTo>
                    <a:pt x="2" y="1"/>
                    <a:pt x="3" y="1"/>
                    <a:pt x="4" y="2"/>
                  </a:cubicBezTo>
                  <a:lnTo>
                    <a:pt x="4" y="2"/>
                  </a:lnTo>
                  <a:lnTo>
                    <a:pt x="4" y="1"/>
                  </a:lnTo>
                  <a:close/>
                  <a:moveTo>
                    <a:pt x="4" y="2"/>
                  </a:moveTo>
                  <a:lnTo>
                    <a:pt x="4" y="4"/>
                  </a:lnTo>
                  <a:lnTo>
                    <a:pt x="7" y="4"/>
                  </a:lnTo>
                  <a:cubicBezTo>
                    <a:pt x="5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222D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578;p43">
              <a:extLst>
                <a:ext uri="{FF2B5EF4-FFF2-40B4-BE49-F238E27FC236}">
                  <a16:creationId xmlns:a16="http://schemas.microsoft.com/office/drawing/2014/main" id="{B25C9B32-8CEF-4C38-A23A-95B023B5B8F7}"/>
                </a:ext>
              </a:extLst>
            </p:cNvPr>
            <p:cNvSpPr/>
            <p:nvPr/>
          </p:nvSpPr>
          <p:spPr>
            <a:xfrm>
              <a:off x="4283025" y="2583950"/>
              <a:ext cx="144900" cy="297550"/>
            </a:xfrm>
            <a:custGeom>
              <a:avLst/>
              <a:gdLst/>
              <a:ahLst/>
              <a:cxnLst/>
              <a:rect l="l" t="t" r="r" b="b"/>
              <a:pathLst>
                <a:path w="5796" h="11902" extrusionOk="0">
                  <a:moveTo>
                    <a:pt x="0" y="0"/>
                  </a:moveTo>
                  <a:lnTo>
                    <a:pt x="0" y="597"/>
                  </a:lnTo>
                  <a:cubicBezTo>
                    <a:pt x="44" y="591"/>
                    <a:pt x="89" y="591"/>
                    <a:pt x="130" y="591"/>
                  </a:cubicBezTo>
                  <a:cubicBezTo>
                    <a:pt x="317" y="591"/>
                    <a:pt x="492" y="628"/>
                    <a:pt x="618" y="700"/>
                  </a:cubicBezTo>
                  <a:cubicBezTo>
                    <a:pt x="690" y="741"/>
                    <a:pt x="744" y="792"/>
                    <a:pt x="775" y="850"/>
                  </a:cubicBezTo>
                  <a:cubicBezTo>
                    <a:pt x="802" y="895"/>
                    <a:pt x="816" y="945"/>
                    <a:pt x="816" y="1000"/>
                  </a:cubicBezTo>
                  <a:lnTo>
                    <a:pt x="816" y="1007"/>
                  </a:lnTo>
                  <a:lnTo>
                    <a:pt x="686" y="936"/>
                  </a:lnTo>
                  <a:cubicBezTo>
                    <a:pt x="662" y="874"/>
                    <a:pt x="608" y="830"/>
                    <a:pt x="560" y="802"/>
                  </a:cubicBezTo>
                  <a:cubicBezTo>
                    <a:pt x="451" y="737"/>
                    <a:pt x="297" y="707"/>
                    <a:pt x="133" y="707"/>
                  </a:cubicBezTo>
                  <a:cubicBezTo>
                    <a:pt x="89" y="707"/>
                    <a:pt x="44" y="710"/>
                    <a:pt x="0" y="714"/>
                  </a:cubicBezTo>
                  <a:lnTo>
                    <a:pt x="0" y="956"/>
                  </a:lnTo>
                  <a:lnTo>
                    <a:pt x="362" y="745"/>
                  </a:lnTo>
                  <a:lnTo>
                    <a:pt x="5454" y="3878"/>
                  </a:lnTo>
                  <a:cubicBezTo>
                    <a:pt x="5491" y="3898"/>
                    <a:pt x="5523" y="3943"/>
                    <a:pt x="5536" y="3987"/>
                  </a:cubicBezTo>
                  <a:cubicBezTo>
                    <a:pt x="5539" y="4001"/>
                    <a:pt x="5543" y="4014"/>
                    <a:pt x="5543" y="4028"/>
                  </a:cubicBezTo>
                  <a:lnTo>
                    <a:pt x="5543" y="11775"/>
                  </a:lnTo>
                  <a:lnTo>
                    <a:pt x="5727" y="11895"/>
                  </a:lnTo>
                  <a:cubicBezTo>
                    <a:pt x="5731" y="11895"/>
                    <a:pt x="5731" y="11898"/>
                    <a:pt x="5734" y="11898"/>
                  </a:cubicBezTo>
                  <a:cubicBezTo>
                    <a:pt x="5740" y="11901"/>
                    <a:pt x="5748" y="11901"/>
                    <a:pt x="5754" y="11901"/>
                  </a:cubicBezTo>
                  <a:lnTo>
                    <a:pt x="5758" y="11901"/>
                  </a:lnTo>
                  <a:cubicBezTo>
                    <a:pt x="5778" y="11901"/>
                    <a:pt x="5795" y="11885"/>
                    <a:pt x="5795" y="11854"/>
                  </a:cubicBezTo>
                  <a:lnTo>
                    <a:pt x="5795" y="3861"/>
                  </a:lnTo>
                  <a:cubicBezTo>
                    <a:pt x="5795" y="3837"/>
                    <a:pt x="5785" y="3816"/>
                    <a:pt x="5772" y="3792"/>
                  </a:cubicBezTo>
                  <a:cubicBezTo>
                    <a:pt x="5761" y="3771"/>
                    <a:pt x="5744" y="3751"/>
                    <a:pt x="5723" y="374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579;p43">
              <a:extLst>
                <a:ext uri="{FF2B5EF4-FFF2-40B4-BE49-F238E27FC236}">
                  <a16:creationId xmlns:a16="http://schemas.microsoft.com/office/drawing/2014/main" id="{58253301-CC8B-4B43-B519-C2DA4FCB37F0}"/>
                </a:ext>
              </a:extLst>
            </p:cNvPr>
            <p:cNvSpPr/>
            <p:nvPr/>
          </p:nvSpPr>
          <p:spPr>
            <a:xfrm>
              <a:off x="4426200" y="2881300"/>
              <a:ext cx="175" cy="100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4" y="4"/>
                  </a:move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close/>
                  <a:moveTo>
                    <a:pt x="4" y="1"/>
                  </a:moveTo>
                  <a:lnTo>
                    <a:pt x="4" y="1"/>
                  </a:lnTo>
                  <a:lnTo>
                    <a:pt x="4" y="1"/>
                  </a:lnTo>
                  <a:close/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1F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580;p43">
              <a:extLst>
                <a:ext uri="{FF2B5EF4-FFF2-40B4-BE49-F238E27FC236}">
                  <a16:creationId xmlns:a16="http://schemas.microsoft.com/office/drawing/2014/main" id="{D07F221E-37FD-4FD3-B39E-D280AEA3406C}"/>
                </a:ext>
              </a:extLst>
            </p:cNvPr>
            <p:cNvSpPr/>
            <p:nvPr/>
          </p:nvSpPr>
          <p:spPr>
            <a:xfrm>
              <a:off x="4426350" y="2678725"/>
              <a:ext cx="1575" cy="202775"/>
            </a:xfrm>
            <a:custGeom>
              <a:avLst/>
              <a:gdLst/>
              <a:ahLst/>
              <a:cxnLst/>
              <a:rect l="l" t="t" r="r" b="b"/>
              <a:pathLst>
                <a:path w="63" h="8111" extrusionOk="0">
                  <a:moveTo>
                    <a:pt x="25" y="8110"/>
                  </a:moveTo>
                  <a:lnTo>
                    <a:pt x="25" y="8110"/>
                  </a:lnTo>
                  <a:lnTo>
                    <a:pt x="25" y="8110"/>
                  </a:lnTo>
                  <a:lnTo>
                    <a:pt x="25" y="8110"/>
                  </a:lnTo>
                  <a:close/>
                  <a:moveTo>
                    <a:pt x="1" y="8107"/>
                  </a:moveTo>
                  <a:lnTo>
                    <a:pt x="1" y="8107"/>
                  </a:lnTo>
                  <a:cubicBezTo>
                    <a:pt x="7" y="8110"/>
                    <a:pt x="15" y="8110"/>
                    <a:pt x="21" y="8110"/>
                  </a:cubicBezTo>
                  <a:cubicBezTo>
                    <a:pt x="15" y="8110"/>
                    <a:pt x="7" y="8110"/>
                    <a:pt x="1" y="8107"/>
                  </a:cubicBezTo>
                  <a:close/>
                  <a:moveTo>
                    <a:pt x="62" y="70"/>
                  </a:moveTo>
                  <a:lnTo>
                    <a:pt x="62" y="70"/>
                  </a:lnTo>
                  <a:lnTo>
                    <a:pt x="62" y="8063"/>
                  </a:lnTo>
                  <a:lnTo>
                    <a:pt x="62" y="8063"/>
                  </a:lnTo>
                  <a:lnTo>
                    <a:pt x="62" y="70"/>
                  </a:lnTo>
                  <a:close/>
                  <a:moveTo>
                    <a:pt x="39" y="1"/>
                  </a:moveTo>
                  <a:lnTo>
                    <a:pt x="39" y="1"/>
                  </a:lnTo>
                  <a:cubicBezTo>
                    <a:pt x="52" y="25"/>
                    <a:pt x="62" y="46"/>
                    <a:pt x="62" y="70"/>
                  </a:cubicBezTo>
                  <a:cubicBezTo>
                    <a:pt x="62" y="46"/>
                    <a:pt x="52" y="25"/>
                    <a:pt x="39" y="1"/>
                  </a:cubicBezTo>
                  <a:close/>
                </a:path>
              </a:pathLst>
            </a:custGeom>
            <a:solidFill>
              <a:srgbClr val="116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581;p43">
              <a:extLst>
                <a:ext uri="{FF2B5EF4-FFF2-40B4-BE49-F238E27FC236}">
                  <a16:creationId xmlns:a16="http://schemas.microsoft.com/office/drawing/2014/main" id="{5B20FB20-7E4C-4A80-8B5F-B5E76611D1DC}"/>
                </a:ext>
              </a:extLst>
            </p:cNvPr>
            <p:cNvSpPr/>
            <p:nvPr/>
          </p:nvSpPr>
          <p:spPr>
            <a:xfrm>
              <a:off x="4280625" y="2580700"/>
              <a:ext cx="14100" cy="7200"/>
            </a:xfrm>
            <a:custGeom>
              <a:avLst/>
              <a:gdLst/>
              <a:ahLst/>
              <a:cxnLst/>
              <a:rect l="l" t="t" r="r" b="b"/>
              <a:pathLst>
                <a:path w="564" h="288" extrusionOk="0">
                  <a:moveTo>
                    <a:pt x="120" y="1"/>
                  </a:moveTo>
                  <a:lnTo>
                    <a:pt x="0" y="69"/>
                  </a:lnTo>
                  <a:lnTo>
                    <a:pt x="120" y="1"/>
                  </a:lnTo>
                  <a:lnTo>
                    <a:pt x="564" y="287"/>
                  </a:lnTo>
                  <a:lnTo>
                    <a:pt x="564" y="28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582;p43">
              <a:extLst>
                <a:ext uri="{FF2B5EF4-FFF2-40B4-BE49-F238E27FC236}">
                  <a16:creationId xmlns:a16="http://schemas.microsoft.com/office/drawing/2014/main" id="{036EF262-66F4-4CFB-BC3B-31C13BB6D48A}"/>
                </a:ext>
              </a:extLst>
            </p:cNvPr>
            <p:cNvSpPr/>
            <p:nvPr/>
          </p:nvSpPr>
          <p:spPr>
            <a:xfrm>
              <a:off x="4429075" y="2675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1" y="0"/>
                  </a:moveTo>
                  <a:cubicBezTo>
                    <a:pt x="12" y="7"/>
                    <a:pt x="18" y="10"/>
                    <a:pt x="25" y="21"/>
                  </a:cubicBezTo>
                  <a:cubicBezTo>
                    <a:pt x="18" y="10"/>
                    <a:pt x="12" y="3"/>
                    <a:pt x="1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583;p43">
              <a:extLst>
                <a:ext uri="{FF2B5EF4-FFF2-40B4-BE49-F238E27FC236}">
                  <a16:creationId xmlns:a16="http://schemas.microsoft.com/office/drawing/2014/main" id="{1797D520-75AE-4D1D-AD6C-7744F4C5D94A}"/>
                </a:ext>
              </a:extLst>
            </p:cNvPr>
            <p:cNvSpPr/>
            <p:nvPr/>
          </p:nvSpPr>
          <p:spPr>
            <a:xfrm>
              <a:off x="4280625" y="2580700"/>
              <a:ext cx="149700" cy="98050"/>
            </a:xfrm>
            <a:custGeom>
              <a:avLst/>
              <a:gdLst/>
              <a:ahLst/>
              <a:cxnLst/>
              <a:rect l="l" t="t" r="r" b="b"/>
              <a:pathLst>
                <a:path w="5988" h="3922" extrusionOk="0">
                  <a:moveTo>
                    <a:pt x="120" y="1"/>
                  </a:moveTo>
                  <a:lnTo>
                    <a:pt x="0" y="69"/>
                  </a:lnTo>
                  <a:lnTo>
                    <a:pt x="96" y="124"/>
                  </a:lnTo>
                  <a:lnTo>
                    <a:pt x="96" y="130"/>
                  </a:lnTo>
                  <a:lnTo>
                    <a:pt x="5819" y="3871"/>
                  </a:lnTo>
                  <a:cubicBezTo>
                    <a:pt x="5840" y="3881"/>
                    <a:pt x="5857" y="3901"/>
                    <a:pt x="5868" y="3922"/>
                  </a:cubicBezTo>
                  <a:lnTo>
                    <a:pt x="5987" y="3854"/>
                  </a:lnTo>
                  <a:cubicBezTo>
                    <a:pt x="5980" y="3844"/>
                    <a:pt x="5973" y="3833"/>
                    <a:pt x="5963" y="3824"/>
                  </a:cubicBezTo>
                  <a:cubicBezTo>
                    <a:pt x="5956" y="3813"/>
                    <a:pt x="5950" y="3810"/>
                    <a:pt x="5939" y="3803"/>
                  </a:cubicBezTo>
                  <a:lnTo>
                    <a:pt x="564" y="28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584;p43">
              <a:extLst>
                <a:ext uri="{FF2B5EF4-FFF2-40B4-BE49-F238E27FC236}">
                  <a16:creationId xmlns:a16="http://schemas.microsoft.com/office/drawing/2014/main" id="{E61685EE-F3D5-4D4A-AF51-1C4816308813}"/>
                </a:ext>
              </a:extLst>
            </p:cNvPr>
            <p:cNvSpPr/>
            <p:nvPr/>
          </p:nvSpPr>
          <p:spPr>
            <a:xfrm>
              <a:off x="4243750" y="2583775"/>
              <a:ext cx="39300" cy="226475"/>
            </a:xfrm>
            <a:custGeom>
              <a:avLst/>
              <a:gdLst/>
              <a:ahLst/>
              <a:cxnLst/>
              <a:rect l="l" t="t" r="r" b="b"/>
              <a:pathLst>
                <a:path w="1572" h="9059" extrusionOk="0">
                  <a:moveTo>
                    <a:pt x="1571" y="1"/>
                  </a:moveTo>
                  <a:lnTo>
                    <a:pt x="18" y="895"/>
                  </a:lnTo>
                  <a:lnTo>
                    <a:pt x="1" y="9058"/>
                  </a:lnTo>
                  <a:lnTo>
                    <a:pt x="1" y="9058"/>
                  </a:lnTo>
                  <a:lnTo>
                    <a:pt x="1571" y="8151"/>
                  </a:lnTo>
                  <a:lnTo>
                    <a:pt x="1571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585;p43">
              <a:extLst>
                <a:ext uri="{FF2B5EF4-FFF2-40B4-BE49-F238E27FC236}">
                  <a16:creationId xmlns:a16="http://schemas.microsoft.com/office/drawing/2014/main" id="{84C962BD-1485-426F-BEE3-C6A1192E531D}"/>
                </a:ext>
              </a:extLst>
            </p:cNvPr>
            <p:cNvSpPr/>
            <p:nvPr/>
          </p:nvSpPr>
          <p:spPr>
            <a:xfrm>
              <a:off x="4246925" y="2583775"/>
              <a:ext cx="36125" cy="28350"/>
            </a:xfrm>
            <a:custGeom>
              <a:avLst/>
              <a:gdLst/>
              <a:ahLst/>
              <a:cxnLst/>
              <a:rect l="l" t="t" r="r" b="b"/>
              <a:pathLst>
                <a:path w="1445" h="1134" extrusionOk="0">
                  <a:moveTo>
                    <a:pt x="1444" y="1"/>
                  </a:moveTo>
                  <a:lnTo>
                    <a:pt x="1438" y="4"/>
                  </a:lnTo>
                  <a:lnTo>
                    <a:pt x="1348" y="56"/>
                  </a:lnTo>
                  <a:lnTo>
                    <a:pt x="0" y="834"/>
                  </a:lnTo>
                  <a:lnTo>
                    <a:pt x="557" y="1134"/>
                  </a:lnTo>
                  <a:cubicBezTo>
                    <a:pt x="584" y="998"/>
                    <a:pt x="700" y="864"/>
                    <a:pt x="888" y="765"/>
                  </a:cubicBezTo>
                  <a:cubicBezTo>
                    <a:pt x="1055" y="676"/>
                    <a:pt x="1253" y="622"/>
                    <a:pt x="1444" y="604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586;p43">
              <a:extLst>
                <a:ext uri="{FF2B5EF4-FFF2-40B4-BE49-F238E27FC236}">
                  <a16:creationId xmlns:a16="http://schemas.microsoft.com/office/drawing/2014/main" id="{614093AF-48F8-4DF3-8EB8-B979B9810D64}"/>
                </a:ext>
              </a:extLst>
            </p:cNvPr>
            <p:cNvSpPr/>
            <p:nvPr/>
          </p:nvSpPr>
          <p:spPr>
            <a:xfrm>
              <a:off x="4263550" y="2601775"/>
              <a:ext cx="19500" cy="18975"/>
            </a:xfrm>
            <a:custGeom>
              <a:avLst/>
              <a:gdLst/>
              <a:ahLst/>
              <a:cxnLst/>
              <a:rect l="l" t="t" r="r" b="b"/>
              <a:pathLst>
                <a:path w="780" h="759" extrusionOk="0">
                  <a:moveTo>
                    <a:pt x="779" y="1"/>
                  </a:moveTo>
                  <a:cubicBezTo>
                    <a:pt x="605" y="18"/>
                    <a:pt x="428" y="69"/>
                    <a:pt x="281" y="147"/>
                  </a:cubicBezTo>
                  <a:cubicBezTo>
                    <a:pt x="107" y="240"/>
                    <a:pt x="4" y="359"/>
                    <a:pt x="1" y="472"/>
                  </a:cubicBezTo>
                  <a:lnTo>
                    <a:pt x="1" y="475"/>
                  </a:lnTo>
                  <a:lnTo>
                    <a:pt x="523" y="758"/>
                  </a:lnTo>
                  <a:lnTo>
                    <a:pt x="650" y="758"/>
                  </a:lnTo>
                  <a:lnTo>
                    <a:pt x="650" y="314"/>
                  </a:lnTo>
                  <a:lnTo>
                    <a:pt x="779" y="243"/>
                  </a:lnTo>
                  <a:lnTo>
                    <a:pt x="7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587;p43">
              <a:extLst>
                <a:ext uri="{FF2B5EF4-FFF2-40B4-BE49-F238E27FC236}">
                  <a16:creationId xmlns:a16="http://schemas.microsoft.com/office/drawing/2014/main" id="{25512157-E495-4390-98CF-FC443515C452}"/>
                </a:ext>
              </a:extLst>
            </p:cNvPr>
            <p:cNvSpPr/>
            <p:nvPr/>
          </p:nvSpPr>
          <p:spPr>
            <a:xfrm>
              <a:off x="4279775" y="2602550"/>
              <a:ext cx="141850" cy="289700"/>
            </a:xfrm>
            <a:custGeom>
              <a:avLst/>
              <a:gdLst/>
              <a:ahLst/>
              <a:cxnLst/>
              <a:rect l="l" t="t" r="r" b="b"/>
              <a:pathLst>
                <a:path w="5674" h="11588" extrusionOk="0">
                  <a:moveTo>
                    <a:pt x="492" y="1"/>
                  </a:moveTo>
                  <a:lnTo>
                    <a:pt x="1" y="283"/>
                  </a:lnTo>
                  <a:lnTo>
                    <a:pt x="1" y="8434"/>
                  </a:lnTo>
                  <a:lnTo>
                    <a:pt x="5096" y="11567"/>
                  </a:lnTo>
                  <a:cubicBezTo>
                    <a:pt x="5120" y="11581"/>
                    <a:pt x="5152" y="11588"/>
                    <a:pt x="5183" y="11588"/>
                  </a:cubicBezTo>
                  <a:cubicBezTo>
                    <a:pt x="5215" y="11588"/>
                    <a:pt x="5246" y="11581"/>
                    <a:pt x="5270" y="11567"/>
                  </a:cubicBezTo>
                  <a:lnTo>
                    <a:pt x="5587" y="11387"/>
                  </a:lnTo>
                  <a:cubicBezTo>
                    <a:pt x="5635" y="11359"/>
                    <a:pt x="5673" y="11291"/>
                    <a:pt x="5673" y="11236"/>
                  </a:cubicBezTo>
                  <a:lnTo>
                    <a:pt x="5669" y="3284"/>
                  </a:lnTo>
                  <a:cubicBezTo>
                    <a:pt x="5669" y="3229"/>
                    <a:pt x="5632" y="3161"/>
                    <a:pt x="5584" y="3134"/>
                  </a:cubicBezTo>
                  <a:lnTo>
                    <a:pt x="49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588;p43">
              <a:extLst>
                <a:ext uri="{FF2B5EF4-FFF2-40B4-BE49-F238E27FC236}">
                  <a16:creationId xmlns:a16="http://schemas.microsoft.com/office/drawing/2014/main" id="{481FF648-6ADA-4C9C-81B4-1A56CDF31F31}"/>
                </a:ext>
              </a:extLst>
            </p:cNvPr>
            <p:cNvSpPr/>
            <p:nvPr/>
          </p:nvSpPr>
          <p:spPr>
            <a:xfrm>
              <a:off x="4279775" y="2609625"/>
              <a:ext cx="129625" cy="282425"/>
            </a:xfrm>
            <a:custGeom>
              <a:avLst/>
              <a:gdLst/>
              <a:ahLst/>
              <a:cxnLst/>
              <a:rect l="l" t="t" r="r" b="b"/>
              <a:pathLst>
                <a:path w="5185" h="11297" extrusionOk="0">
                  <a:moveTo>
                    <a:pt x="1" y="0"/>
                  </a:moveTo>
                  <a:lnTo>
                    <a:pt x="1" y="8151"/>
                  </a:lnTo>
                  <a:lnTo>
                    <a:pt x="5096" y="11284"/>
                  </a:lnTo>
                  <a:cubicBezTo>
                    <a:pt x="5110" y="11292"/>
                    <a:pt x="5124" y="11296"/>
                    <a:pt x="5136" y="11296"/>
                  </a:cubicBezTo>
                  <a:cubicBezTo>
                    <a:pt x="5165" y="11296"/>
                    <a:pt x="5185" y="11275"/>
                    <a:pt x="5185" y="11236"/>
                  </a:cubicBezTo>
                  <a:lnTo>
                    <a:pt x="5182" y="3284"/>
                  </a:lnTo>
                  <a:cubicBezTo>
                    <a:pt x="5182" y="3229"/>
                    <a:pt x="5144" y="3161"/>
                    <a:pt x="5096" y="313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589;p43">
              <a:extLst>
                <a:ext uri="{FF2B5EF4-FFF2-40B4-BE49-F238E27FC236}">
                  <a16:creationId xmlns:a16="http://schemas.microsoft.com/office/drawing/2014/main" id="{851D3A7C-BE57-4CC7-898A-F8FF6734B0C2}"/>
                </a:ext>
              </a:extLst>
            </p:cNvPr>
            <p:cNvSpPr/>
            <p:nvPr/>
          </p:nvSpPr>
          <p:spPr>
            <a:xfrm>
              <a:off x="4284975" y="2619300"/>
              <a:ext cx="4200" cy="6175"/>
            </a:xfrm>
            <a:custGeom>
              <a:avLst/>
              <a:gdLst/>
              <a:ahLst/>
              <a:cxnLst/>
              <a:rect l="l" t="t" r="r" b="b"/>
              <a:pathLst>
                <a:path w="168" h="247" extrusionOk="0">
                  <a:moveTo>
                    <a:pt x="49" y="1"/>
                  </a:moveTo>
                  <a:cubicBezTo>
                    <a:pt x="21" y="1"/>
                    <a:pt x="1" y="30"/>
                    <a:pt x="1" y="75"/>
                  </a:cubicBezTo>
                  <a:cubicBezTo>
                    <a:pt x="1" y="102"/>
                    <a:pt x="7" y="133"/>
                    <a:pt x="21" y="160"/>
                  </a:cubicBezTo>
                  <a:cubicBezTo>
                    <a:pt x="34" y="191"/>
                    <a:pt x="59" y="221"/>
                    <a:pt x="86" y="235"/>
                  </a:cubicBezTo>
                  <a:cubicBezTo>
                    <a:pt x="89" y="238"/>
                    <a:pt x="92" y="242"/>
                    <a:pt x="96" y="242"/>
                  </a:cubicBezTo>
                  <a:cubicBezTo>
                    <a:pt x="104" y="245"/>
                    <a:pt x="112" y="247"/>
                    <a:pt x="119" y="247"/>
                  </a:cubicBezTo>
                  <a:cubicBezTo>
                    <a:pt x="148" y="247"/>
                    <a:pt x="168" y="220"/>
                    <a:pt x="168" y="174"/>
                  </a:cubicBezTo>
                  <a:cubicBezTo>
                    <a:pt x="168" y="153"/>
                    <a:pt x="165" y="133"/>
                    <a:pt x="157" y="112"/>
                  </a:cubicBezTo>
                  <a:cubicBezTo>
                    <a:pt x="147" y="81"/>
                    <a:pt x="130" y="51"/>
                    <a:pt x="106" y="34"/>
                  </a:cubicBezTo>
                  <a:cubicBezTo>
                    <a:pt x="100" y="23"/>
                    <a:pt x="92" y="16"/>
                    <a:pt x="83" y="13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590;p43">
              <a:extLst>
                <a:ext uri="{FF2B5EF4-FFF2-40B4-BE49-F238E27FC236}">
                  <a16:creationId xmlns:a16="http://schemas.microsoft.com/office/drawing/2014/main" id="{C124E57A-F171-48D4-8855-DBDC0FE6A876}"/>
                </a:ext>
              </a:extLst>
            </p:cNvPr>
            <p:cNvSpPr/>
            <p:nvPr/>
          </p:nvSpPr>
          <p:spPr>
            <a:xfrm>
              <a:off x="4407775" y="2682500"/>
              <a:ext cx="13925" cy="209775"/>
            </a:xfrm>
            <a:custGeom>
              <a:avLst/>
              <a:gdLst/>
              <a:ahLst/>
              <a:cxnLst/>
              <a:rect l="l" t="t" r="r" b="b"/>
              <a:pathLst>
                <a:path w="557" h="8391" extrusionOk="0">
                  <a:moveTo>
                    <a:pt x="525" y="1"/>
                  </a:moveTo>
                  <a:lnTo>
                    <a:pt x="34" y="284"/>
                  </a:lnTo>
                  <a:cubicBezTo>
                    <a:pt x="51" y="311"/>
                    <a:pt x="62" y="341"/>
                    <a:pt x="62" y="369"/>
                  </a:cubicBezTo>
                  <a:lnTo>
                    <a:pt x="65" y="8321"/>
                  </a:lnTo>
                  <a:cubicBezTo>
                    <a:pt x="62" y="8361"/>
                    <a:pt x="45" y="8382"/>
                    <a:pt x="17" y="8382"/>
                  </a:cubicBezTo>
                  <a:cubicBezTo>
                    <a:pt x="12" y="8382"/>
                    <a:pt x="6" y="8381"/>
                    <a:pt x="0" y="8379"/>
                  </a:cubicBezTo>
                  <a:lnTo>
                    <a:pt x="0" y="8379"/>
                  </a:lnTo>
                  <a:cubicBezTo>
                    <a:pt x="20" y="8387"/>
                    <a:pt x="42" y="8390"/>
                    <a:pt x="64" y="8390"/>
                  </a:cubicBezTo>
                  <a:cubicBezTo>
                    <a:pt x="95" y="8390"/>
                    <a:pt x="126" y="8383"/>
                    <a:pt x="150" y="8369"/>
                  </a:cubicBezTo>
                  <a:lnTo>
                    <a:pt x="467" y="8189"/>
                  </a:lnTo>
                  <a:cubicBezTo>
                    <a:pt x="515" y="8161"/>
                    <a:pt x="553" y="8093"/>
                    <a:pt x="556" y="8038"/>
                  </a:cubicBezTo>
                  <a:lnTo>
                    <a:pt x="553" y="86"/>
                  </a:lnTo>
                  <a:cubicBezTo>
                    <a:pt x="553" y="59"/>
                    <a:pt x="542" y="28"/>
                    <a:pt x="52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591;p43">
              <a:extLst>
                <a:ext uri="{FF2B5EF4-FFF2-40B4-BE49-F238E27FC236}">
                  <a16:creationId xmlns:a16="http://schemas.microsoft.com/office/drawing/2014/main" id="{021163EB-AA8C-4F37-AA33-6AE9BB57285A}"/>
                </a:ext>
              </a:extLst>
            </p:cNvPr>
            <p:cNvSpPr/>
            <p:nvPr/>
          </p:nvSpPr>
          <p:spPr>
            <a:xfrm>
              <a:off x="4260650" y="2598700"/>
              <a:ext cx="42775" cy="25000"/>
            </a:xfrm>
            <a:custGeom>
              <a:avLst/>
              <a:gdLst/>
              <a:ahLst/>
              <a:cxnLst/>
              <a:rect l="l" t="t" r="r" b="b"/>
              <a:pathLst>
                <a:path w="1711" h="1000" extrusionOk="0">
                  <a:moveTo>
                    <a:pt x="1031" y="0"/>
                  </a:moveTo>
                  <a:cubicBezTo>
                    <a:pt x="798" y="0"/>
                    <a:pt x="545" y="58"/>
                    <a:pt x="339" y="168"/>
                  </a:cubicBezTo>
                  <a:cubicBezTo>
                    <a:pt x="127" y="281"/>
                    <a:pt x="4" y="437"/>
                    <a:pt x="1" y="591"/>
                  </a:cubicBezTo>
                  <a:cubicBezTo>
                    <a:pt x="1" y="711"/>
                    <a:pt x="69" y="817"/>
                    <a:pt x="196" y="888"/>
                  </a:cubicBezTo>
                  <a:cubicBezTo>
                    <a:pt x="325" y="963"/>
                    <a:pt x="497" y="1000"/>
                    <a:pt x="681" y="1000"/>
                  </a:cubicBezTo>
                  <a:cubicBezTo>
                    <a:pt x="806" y="1000"/>
                    <a:pt x="938" y="983"/>
                    <a:pt x="1065" y="949"/>
                  </a:cubicBezTo>
                  <a:cubicBezTo>
                    <a:pt x="1048" y="912"/>
                    <a:pt x="1028" y="861"/>
                    <a:pt x="1021" y="840"/>
                  </a:cubicBezTo>
                  <a:cubicBezTo>
                    <a:pt x="907" y="868"/>
                    <a:pt x="790" y="882"/>
                    <a:pt x="678" y="882"/>
                  </a:cubicBezTo>
                  <a:cubicBezTo>
                    <a:pt x="516" y="882"/>
                    <a:pt x="366" y="852"/>
                    <a:pt x="257" y="790"/>
                  </a:cubicBezTo>
                  <a:cubicBezTo>
                    <a:pt x="216" y="765"/>
                    <a:pt x="168" y="731"/>
                    <a:pt x="141" y="683"/>
                  </a:cubicBezTo>
                  <a:cubicBezTo>
                    <a:pt x="127" y="656"/>
                    <a:pt x="117" y="626"/>
                    <a:pt x="117" y="595"/>
                  </a:cubicBezTo>
                  <a:cubicBezTo>
                    <a:pt x="120" y="482"/>
                    <a:pt x="223" y="363"/>
                    <a:pt x="397" y="270"/>
                  </a:cubicBezTo>
                  <a:cubicBezTo>
                    <a:pt x="584" y="170"/>
                    <a:pt x="818" y="118"/>
                    <a:pt x="1031" y="118"/>
                  </a:cubicBezTo>
                  <a:cubicBezTo>
                    <a:pt x="1194" y="118"/>
                    <a:pt x="1345" y="149"/>
                    <a:pt x="1455" y="212"/>
                  </a:cubicBezTo>
                  <a:cubicBezTo>
                    <a:pt x="1503" y="240"/>
                    <a:pt x="1557" y="284"/>
                    <a:pt x="1581" y="346"/>
                  </a:cubicBezTo>
                  <a:lnTo>
                    <a:pt x="1711" y="417"/>
                  </a:lnTo>
                  <a:lnTo>
                    <a:pt x="1711" y="410"/>
                  </a:lnTo>
                  <a:cubicBezTo>
                    <a:pt x="1711" y="355"/>
                    <a:pt x="1697" y="305"/>
                    <a:pt x="1670" y="260"/>
                  </a:cubicBezTo>
                  <a:cubicBezTo>
                    <a:pt x="1639" y="202"/>
                    <a:pt x="1585" y="151"/>
                    <a:pt x="1513" y="110"/>
                  </a:cubicBezTo>
                  <a:cubicBezTo>
                    <a:pt x="1386" y="36"/>
                    <a:pt x="1215" y="0"/>
                    <a:pt x="10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592;p43">
              <a:extLst>
                <a:ext uri="{FF2B5EF4-FFF2-40B4-BE49-F238E27FC236}">
                  <a16:creationId xmlns:a16="http://schemas.microsoft.com/office/drawing/2014/main" id="{5AB28E14-80AD-4F07-85EF-E3D5AFB8A271}"/>
                </a:ext>
              </a:extLst>
            </p:cNvPr>
            <p:cNvSpPr/>
            <p:nvPr/>
          </p:nvSpPr>
          <p:spPr>
            <a:xfrm>
              <a:off x="4241550" y="2603225"/>
              <a:ext cx="164450" cy="292950"/>
            </a:xfrm>
            <a:custGeom>
              <a:avLst/>
              <a:gdLst/>
              <a:ahLst/>
              <a:cxnLst/>
              <a:rect l="l" t="t" r="r" b="b"/>
              <a:pathLst>
                <a:path w="6578" h="11718" extrusionOk="0">
                  <a:moveTo>
                    <a:pt x="120" y="1"/>
                  </a:moveTo>
                  <a:lnTo>
                    <a:pt x="0" y="69"/>
                  </a:lnTo>
                  <a:lnTo>
                    <a:pt x="0" y="8219"/>
                  </a:lnTo>
                  <a:lnTo>
                    <a:pt x="6390" y="11697"/>
                  </a:lnTo>
                  <a:cubicBezTo>
                    <a:pt x="6410" y="11710"/>
                    <a:pt x="6438" y="11717"/>
                    <a:pt x="6463" y="11717"/>
                  </a:cubicBezTo>
                  <a:cubicBezTo>
                    <a:pt x="6483" y="11717"/>
                    <a:pt x="6502" y="11713"/>
                    <a:pt x="6516" y="11704"/>
                  </a:cubicBezTo>
                  <a:cubicBezTo>
                    <a:pt x="6550" y="11683"/>
                    <a:pt x="6577" y="11632"/>
                    <a:pt x="6577" y="11591"/>
                  </a:cubicBezTo>
                  <a:lnTo>
                    <a:pt x="6574" y="3598"/>
                  </a:lnTo>
                  <a:cubicBezTo>
                    <a:pt x="6574" y="3553"/>
                    <a:pt x="6543" y="3499"/>
                    <a:pt x="6506" y="3479"/>
                  </a:cubicBezTo>
                  <a:lnTo>
                    <a:pt x="12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593;p43">
              <a:extLst>
                <a:ext uri="{FF2B5EF4-FFF2-40B4-BE49-F238E27FC236}">
                  <a16:creationId xmlns:a16="http://schemas.microsoft.com/office/drawing/2014/main" id="{3B356A13-5C3A-4370-9C9D-6DD8BA318366}"/>
                </a:ext>
              </a:extLst>
            </p:cNvPr>
            <p:cNvSpPr/>
            <p:nvPr/>
          </p:nvSpPr>
          <p:spPr>
            <a:xfrm>
              <a:off x="4405800" y="2892925"/>
              <a:ext cx="200" cy="850"/>
            </a:xfrm>
            <a:custGeom>
              <a:avLst/>
              <a:gdLst/>
              <a:ahLst/>
              <a:cxnLst/>
              <a:rect l="l" t="t" r="r" b="b"/>
              <a:pathLst>
                <a:path w="8" h="34" extrusionOk="0">
                  <a:moveTo>
                    <a:pt x="7" y="0"/>
                  </a:moveTo>
                  <a:cubicBezTo>
                    <a:pt x="7" y="13"/>
                    <a:pt x="4" y="24"/>
                    <a:pt x="1" y="34"/>
                  </a:cubicBezTo>
                  <a:lnTo>
                    <a:pt x="1" y="34"/>
                  </a:lnTo>
                  <a:cubicBezTo>
                    <a:pt x="4" y="24"/>
                    <a:pt x="7" y="13"/>
                    <a:pt x="7" y="3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594;p43">
              <a:extLst>
                <a:ext uri="{FF2B5EF4-FFF2-40B4-BE49-F238E27FC236}">
                  <a16:creationId xmlns:a16="http://schemas.microsoft.com/office/drawing/2014/main" id="{4DB7CAD4-4129-495C-9D70-E50DBE59B077}"/>
                </a:ext>
              </a:extLst>
            </p:cNvPr>
            <p:cNvSpPr/>
            <p:nvPr/>
          </p:nvSpPr>
          <p:spPr>
            <a:xfrm>
              <a:off x="4405875" y="2693075"/>
              <a:ext cx="125" cy="197900"/>
            </a:xfrm>
            <a:custGeom>
              <a:avLst/>
              <a:gdLst/>
              <a:ahLst/>
              <a:cxnLst/>
              <a:rect l="l" t="t" r="r" b="b"/>
              <a:pathLst>
                <a:path w="5" h="7916" extrusionOk="0">
                  <a:moveTo>
                    <a:pt x="1" y="0"/>
                  </a:moveTo>
                  <a:lnTo>
                    <a:pt x="1" y="4"/>
                  </a:lnTo>
                  <a:lnTo>
                    <a:pt x="4" y="7915"/>
                  </a:lnTo>
                  <a:lnTo>
                    <a:pt x="4" y="7915"/>
                  </a:lnTo>
                  <a:lnTo>
                    <a:pt x="1" y="4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595;p43">
              <a:extLst>
                <a:ext uri="{FF2B5EF4-FFF2-40B4-BE49-F238E27FC236}">
                  <a16:creationId xmlns:a16="http://schemas.microsoft.com/office/drawing/2014/main" id="{8E74D533-5BDC-4B74-8E67-7F2FBA8BF27F}"/>
                </a:ext>
              </a:extLst>
            </p:cNvPr>
            <p:cNvSpPr/>
            <p:nvPr/>
          </p:nvSpPr>
          <p:spPr>
            <a:xfrm>
              <a:off x="4401200" y="2895650"/>
              <a:ext cx="775" cy="350"/>
            </a:xfrm>
            <a:custGeom>
              <a:avLst/>
              <a:gdLst/>
              <a:ahLst/>
              <a:cxnLst/>
              <a:rect l="l" t="t" r="r" b="b"/>
              <a:pathLst>
                <a:path w="31" h="14" extrusionOk="0">
                  <a:moveTo>
                    <a:pt x="0" y="0"/>
                  </a:moveTo>
                  <a:lnTo>
                    <a:pt x="4" y="3"/>
                  </a:lnTo>
                  <a:lnTo>
                    <a:pt x="6" y="3"/>
                  </a:lnTo>
                  <a:cubicBezTo>
                    <a:pt x="4" y="2"/>
                    <a:pt x="2" y="1"/>
                    <a:pt x="0" y="0"/>
                  </a:cubicBezTo>
                  <a:close/>
                  <a:moveTo>
                    <a:pt x="6" y="3"/>
                  </a:moveTo>
                  <a:cubicBezTo>
                    <a:pt x="6" y="4"/>
                    <a:pt x="7" y="4"/>
                    <a:pt x="8" y="5"/>
                  </a:cubicBezTo>
                  <a:lnTo>
                    <a:pt x="8" y="5"/>
                  </a:lnTo>
                  <a:lnTo>
                    <a:pt x="7" y="3"/>
                  </a:lnTo>
                  <a:close/>
                  <a:moveTo>
                    <a:pt x="8" y="5"/>
                  </a:moveTo>
                  <a:lnTo>
                    <a:pt x="10" y="7"/>
                  </a:lnTo>
                  <a:cubicBezTo>
                    <a:pt x="14" y="9"/>
                    <a:pt x="18" y="10"/>
                    <a:pt x="22" y="11"/>
                  </a:cubicBezTo>
                  <a:lnTo>
                    <a:pt x="22" y="11"/>
                  </a:lnTo>
                  <a:cubicBezTo>
                    <a:pt x="18" y="9"/>
                    <a:pt x="13" y="7"/>
                    <a:pt x="8" y="5"/>
                  </a:cubicBezTo>
                  <a:close/>
                  <a:moveTo>
                    <a:pt x="22" y="11"/>
                  </a:moveTo>
                  <a:cubicBezTo>
                    <a:pt x="25" y="12"/>
                    <a:pt x="28" y="13"/>
                    <a:pt x="31" y="14"/>
                  </a:cubicBezTo>
                  <a:cubicBezTo>
                    <a:pt x="28" y="13"/>
                    <a:pt x="25" y="12"/>
                    <a:pt x="22" y="11"/>
                  </a:cubicBezTo>
                  <a:close/>
                </a:path>
              </a:pathLst>
            </a:custGeom>
            <a:solidFill>
              <a:srgbClr val="3E51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596;p43">
              <a:extLst>
                <a:ext uri="{FF2B5EF4-FFF2-40B4-BE49-F238E27FC236}">
                  <a16:creationId xmlns:a16="http://schemas.microsoft.com/office/drawing/2014/main" id="{7A31AAFA-E13D-4555-8688-DF656C24E516}"/>
                </a:ext>
              </a:extLst>
            </p:cNvPr>
            <p:cNvSpPr/>
            <p:nvPr/>
          </p:nvSpPr>
          <p:spPr>
            <a:xfrm>
              <a:off x="4401450" y="2691450"/>
              <a:ext cx="4550" cy="204725"/>
            </a:xfrm>
            <a:custGeom>
              <a:avLst/>
              <a:gdLst/>
              <a:ahLst/>
              <a:cxnLst/>
              <a:rect l="l" t="t" r="r" b="b"/>
              <a:pathLst>
                <a:path w="182" h="8189" extrusionOk="0">
                  <a:moveTo>
                    <a:pt x="157" y="1"/>
                  </a:moveTo>
                  <a:lnTo>
                    <a:pt x="38" y="69"/>
                  </a:lnTo>
                  <a:cubicBezTo>
                    <a:pt x="52" y="93"/>
                    <a:pt x="58" y="114"/>
                    <a:pt x="58" y="137"/>
                  </a:cubicBezTo>
                  <a:lnTo>
                    <a:pt x="61" y="8130"/>
                  </a:lnTo>
                  <a:cubicBezTo>
                    <a:pt x="61" y="8161"/>
                    <a:pt x="44" y="8179"/>
                    <a:pt x="21" y="8179"/>
                  </a:cubicBezTo>
                  <a:cubicBezTo>
                    <a:pt x="14" y="8179"/>
                    <a:pt x="8" y="8179"/>
                    <a:pt x="0" y="8175"/>
                  </a:cubicBezTo>
                  <a:lnTo>
                    <a:pt x="0" y="8175"/>
                  </a:lnTo>
                  <a:cubicBezTo>
                    <a:pt x="8" y="8179"/>
                    <a:pt x="14" y="8179"/>
                    <a:pt x="21" y="8182"/>
                  </a:cubicBezTo>
                  <a:cubicBezTo>
                    <a:pt x="34" y="8185"/>
                    <a:pt x="52" y="8188"/>
                    <a:pt x="65" y="8188"/>
                  </a:cubicBezTo>
                  <a:lnTo>
                    <a:pt x="75" y="8188"/>
                  </a:lnTo>
                  <a:cubicBezTo>
                    <a:pt x="93" y="8185"/>
                    <a:pt x="110" y="8182"/>
                    <a:pt x="120" y="8175"/>
                  </a:cubicBezTo>
                  <a:cubicBezTo>
                    <a:pt x="134" y="8168"/>
                    <a:pt x="147" y="8154"/>
                    <a:pt x="157" y="8141"/>
                  </a:cubicBezTo>
                  <a:cubicBezTo>
                    <a:pt x="164" y="8127"/>
                    <a:pt x="171" y="8110"/>
                    <a:pt x="175" y="8093"/>
                  </a:cubicBezTo>
                  <a:cubicBezTo>
                    <a:pt x="178" y="8083"/>
                    <a:pt x="181" y="8072"/>
                    <a:pt x="181" y="8062"/>
                  </a:cubicBezTo>
                  <a:lnTo>
                    <a:pt x="181" y="7980"/>
                  </a:lnTo>
                  <a:lnTo>
                    <a:pt x="178" y="69"/>
                  </a:lnTo>
                  <a:lnTo>
                    <a:pt x="178" y="65"/>
                  </a:lnTo>
                  <a:cubicBezTo>
                    <a:pt x="175" y="45"/>
                    <a:pt x="171" y="21"/>
                    <a:pt x="157" y="1"/>
                  </a:cubicBez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597;p43">
              <a:extLst>
                <a:ext uri="{FF2B5EF4-FFF2-40B4-BE49-F238E27FC236}">
                  <a16:creationId xmlns:a16="http://schemas.microsoft.com/office/drawing/2014/main" id="{444DF504-95EA-49D0-A5E6-B9FF21EA9980}"/>
                </a:ext>
              </a:extLst>
            </p:cNvPr>
            <p:cNvSpPr/>
            <p:nvPr/>
          </p:nvSpPr>
          <p:spPr>
            <a:xfrm>
              <a:off x="4241550" y="2604925"/>
              <a:ext cx="161450" cy="291000"/>
            </a:xfrm>
            <a:custGeom>
              <a:avLst/>
              <a:gdLst/>
              <a:ahLst/>
              <a:cxnLst/>
              <a:rect l="l" t="t" r="r" b="b"/>
              <a:pathLst>
                <a:path w="6458" h="11640" extrusionOk="0">
                  <a:moveTo>
                    <a:pt x="0" y="1"/>
                  </a:moveTo>
                  <a:lnTo>
                    <a:pt x="0" y="8151"/>
                  </a:lnTo>
                  <a:lnTo>
                    <a:pt x="6386" y="11629"/>
                  </a:lnTo>
                  <a:cubicBezTo>
                    <a:pt x="6398" y="11636"/>
                    <a:pt x="6409" y="11640"/>
                    <a:pt x="6419" y="11640"/>
                  </a:cubicBezTo>
                  <a:cubicBezTo>
                    <a:pt x="6441" y="11640"/>
                    <a:pt x="6457" y="11622"/>
                    <a:pt x="6457" y="11591"/>
                  </a:cubicBezTo>
                  <a:lnTo>
                    <a:pt x="6454" y="3598"/>
                  </a:lnTo>
                  <a:cubicBezTo>
                    <a:pt x="6454" y="3575"/>
                    <a:pt x="6448" y="3554"/>
                    <a:pt x="6434" y="3530"/>
                  </a:cubicBezTo>
                  <a:cubicBezTo>
                    <a:pt x="6424" y="3510"/>
                    <a:pt x="6407" y="3489"/>
                    <a:pt x="6386" y="34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598;p43">
              <a:extLst>
                <a:ext uri="{FF2B5EF4-FFF2-40B4-BE49-F238E27FC236}">
                  <a16:creationId xmlns:a16="http://schemas.microsoft.com/office/drawing/2014/main" id="{15C28093-0A2D-4DE0-91F6-C9B8CC271575}"/>
                </a:ext>
              </a:extLst>
            </p:cNvPr>
            <p:cNvSpPr/>
            <p:nvPr/>
          </p:nvSpPr>
          <p:spPr>
            <a:xfrm>
              <a:off x="4246925" y="2604600"/>
              <a:ext cx="29700" cy="16150"/>
            </a:xfrm>
            <a:custGeom>
              <a:avLst/>
              <a:gdLst/>
              <a:ahLst/>
              <a:cxnLst/>
              <a:rect l="l" t="t" r="r" b="b"/>
              <a:pathLst>
                <a:path w="1188" h="646" extrusionOk="0">
                  <a:moveTo>
                    <a:pt x="666" y="362"/>
                  </a:moveTo>
                  <a:lnTo>
                    <a:pt x="666" y="362"/>
                  </a:lnTo>
                  <a:lnTo>
                    <a:pt x="1188" y="645"/>
                  </a:lnTo>
                  <a:lnTo>
                    <a:pt x="1188" y="645"/>
                  </a:lnTo>
                  <a:lnTo>
                    <a:pt x="666" y="36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557" y="301"/>
                  </a:lnTo>
                  <a:lnTo>
                    <a:pt x="557" y="30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599;p43">
              <a:extLst>
                <a:ext uri="{FF2B5EF4-FFF2-40B4-BE49-F238E27FC236}">
                  <a16:creationId xmlns:a16="http://schemas.microsoft.com/office/drawing/2014/main" id="{C4C8E7A4-21E8-4078-9A58-EB140AC135CD}"/>
                </a:ext>
              </a:extLst>
            </p:cNvPr>
            <p:cNvSpPr/>
            <p:nvPr/>
          </p:nvSpPr>
          <p:spPr>
            <a:xfrm>
              <a:off x="4281650" y="2623450"/>
              <a:ext cx="123150" cy="67200"/>
            </a:xfrm>
            <a:custGeom>
              <a:avLst/>
              <a:gdLst/>
              <a:ahLst/>
              <a:cxnLst/>
              <a:rect l="l" t="t" r="r" b="b"/>
              <a:pathLst>
                <a:path w="4926" h="2688" extrusionOk="0">
                  <a:moveTo>
                    <a:pt x="0" y="0"/>
                  </a:moveTo>
                  <a:lnTo>
                    <a:pt x="0" y="0"/>
                  </a:lnTo>
                  <a:lnTo>
                    <a:pt x="4902" y="2670"/>
                  </a:lnTo>
                  <a:cubicBezTo>
                    <a:pt x="4908" y="2673"/>
                    <a:pt x="4918" y="2680"/>
                    <a:pt x="4926" y="2687"/>
                  </a:cubicBezTo>
                  <a:cubicBezTo>
                    <a:pt x="4918" y="2680"/>
                    <a:pt x="4908" y="2673"/>
                    <a:pt x="4902" y="267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600;p43">
              <a:extLst>
                <a:ext uri="{FF2B5EF4-FFF2-40B4-BE49-F238E27FC236}">
                  <a16:creationId xmlns:a16="http://schemas.microsoft.com/office/drawing/2014/main" id="{7896E17B-5C15-4C89-84A3-ACF9D51B58C5}"/>
                </a:ext>
              </a:extLst>
            </p:cNvPr>
            <p:cNvSpPr/>
            <p:nvPr/>
          </p:nvSpPr>
          <p:spPr>
            <a:xfrm>
              <a:off x="4260850" y="2612100"/>
              <a:ext cx="20825" cy="11375"/>
            </a:xfrm>
            <a:custGeom>
              <a:avLst/>
              <a:gdLst/>
              <a:ahLst/>
              <a:cxnLst/>
              <a:rect l="l" t="t" r="r" b="b"/>
              <a:pathLst>
                <a:path w="833" h="455" extrusionOk="0">
                  <a:moveTo>
                    <a:pt x="631" y="345"/>
                  </a:moveTo>
                  <a:lnTo>
                    <a:pt x="832" y="454"/>
                  </a:lnTo>
                  <a:lnTo>
                    <a:pt x="832" y="454"/>
                  </a:lnTo>
                  <a:lnTo>
                    <a:pt x="631" y="345"/>
                  </a:lnTo>
                  <a:lnTo>
                    <a:pt x="631" y="34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109" y="62"/>
                  </a:lnTo>
                  <a:lnTo>
                    <a:pt x="109" y="62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601;p43">
              <a:extLst>
                <a:ext uri="{FF2B5EF4-FFF2-40B4-BE49-F238E27FC236}">
                  <a16:creationId xmlns:a16="http://schemas.microsoft.com/office/drawing/2014/main" id="{3576C225-A246-4097-AF3E-EE33A8C7016E}"/>
                </a:ext>
              </a:extLst>
            </p:cNvPr>
            <p:cNvSpPr/>
            <p:nvPr/>
          </p:nvSpPr>
          <p:spPr>
            <a:xfrm>
              <a:off x="4241550" y="2604600"/>
              <a:ext cx="163850" cy="88600"/>
            </a:xfrm>
            <a:custGeom>
              <a:avLst/>
              <a:gdLst/>
              <a:ahLst/>
              <a:cxnLst/>
              <a:rect l="l" t="t" r="r" b="b"/>
              <a:pathLst>
                <a:path w="6554" h="3544" extrusionOk="0">
                  <a:moveTo>
                    <a:pt x="215" y="1"/>
                  </a:moveTo>
                  <a:lnTo>
                    <a:pt x="106" y="62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6386" y="3492"/>
                  </a:lnTo>
                  <a:cubicBezTo>
                    <a:pt x="6407" y="3502"/>
                    <a:pt x="6424" y="3523"/>
                    <a:pt x="6434" y="3543"/>
                  </a:cubicBezTo>
                  <a:lnTo>
                    <a:pt x="6553" y="3475"/>
                  </a:lnTo>
                  <a:cubicBezTo>
                    <a:pt x="6547" y="3465"/>
                    <a:pt x="6536" y="3451"/>
                    <a:pt x="6530" y="3441"/>
                  </a:cubicBezTo>
                  <a:cubicBezTo>
                    <a:pt x="6522" y="3434"/>
                    <a:pt x="6512" y="3427"/>
                    <a:pt x="6506" y="3424"/>
                  </a:cubicBezTo>
                  <a:lnTo>
                    <a:pt x="1604" y="754"/>
                  </a:lnTo>
                  <a:lnTo>
                    <a:pt x="1403" y="645"/>
                  </a:lnTo>
                  <a:lnTo>
                    <a:pt x="881" y="362"/>
                  </a:lnTo>
                  <a:lnTo>
                    <a:pt x="772" y="3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602;p43">
              <a:extLst>
                <a:ext uri="{FF2B5EF4-FFF2-40B4-BE49-F238E27FC236}">
                  <a16:creationId xmlns:a16="http://schemas.microsoft.com/office/drawing/2014/main" id="{99DCBB60-D99A-4E29-83F5-B8C107F21337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603;p43">
              <a:extLst>
                <a:ext uri="{FF2B5EF4-FFF2-40B4-BE49-F238E27FC236}">
                  <a16:creationId xmlns:a16="http://schemas.microsoft.com/office/drawing/2014/main" id="{7CA8CE11-2B75-4CD0-9624-63E679FDC808}"/>
                </a:ext>
              </a:extLst>
            </p:cNvPr>
            <p:cNvSpPr/>
            <p:nvPr/>
          </p:nvSpPr>
          <p:spPr>
            <a:xfrm>
              <a:off x="4241625" y="2582400"/>
              <a:ext cx="41425" cy="23775"/>
            </a:xfrm>
            <a:custGeom>
              <a:avLst/>
              <a:gdLst/>
              <a:ahLst/>
              <a:cxnLst/>
              <a:rect l="l" t="t" r="r" b="b"/>
              <a:pathLst>
                <a:path w="1657" h="951" extrusionOk="0">
                  <a:moveTo>
                    <a:pt x="1560" y="1"/>
                  </a:moveTo>
                  <a:lnTo>
                    <a:pt x="1" y="902"/>
                  </a:lnTo>
                  <a:lnTo>
                    <a:pt x="103" y="950"/>
                  </a:lnTo>
                  <a:lnTo>
                    <a:pt x="1656" y="56"/>
                  </a:lnTo>
                  <a:lnTo>
                    <a:pt x="1560" y="1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604;p43">
              <a:extLst>
                <a:ext uri="{FF2B5EF4-FFF2-40B4-BE49-F238E27FC236}">
                  <a16:creationId xmlns:a16="http://schemas.microsoft.com/office/drawing/2014/main" id="{BB13AF63-2A92-4D16-87C4-7780662AC63B}"/>
                </a:ext>
              </a:extLst>
            </p:cNvPr>
            <p:cNvSpPr/>
            <p:nvPr/>
          </p:nvSpPr>
          <p:spPr>
            <a:xfrm>
              <a:off x="4237875" y="2609625"/>
              <a:ext cx="158825" cy="292600"/>
            </a:xfrm>
            <a:custGeom>
              <a:avLst/>
              <a:gdLst/>
              <a:ahLst/>
              <a:cxnLst/>
              <a:rect l="l" t="t" r="r" b="b"/>
              <a:pathLst>
                <a:path w="6353" h="11704" extrusionOk="0">
                  <a:moveTo>
                    <a:pt x="164" y="0"/>
                  </a:moveTo>
                  <a:cubicBezTo>
                    <a:pt x="149" y="0"/>
                    <a:pt x="135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lnTo>
                    <a:pt x="75" y="7895"/>
                  </a:lnTo>
                  <a:cubicBezTo>
                    <a:pt x="75" y="7997"/>
                    <a:pt x="147" y="8120"/>
                    <a:pt x="236" y="8171"/>
                  </a:cubicBezTo>
                  <a:lnTo>
                    <a:pt x="6352" y="11704"/>
                  </a:lnTo>
                  <a:lnTo>
                    <a:pt x="6349" y="3550"/>
                  </a:lnTo>
                  <a:lnTo>
                    <a:pt x="236" y="21"/>
                  </a:lnTo>
                  <a:cubicBezTo>
                    <a:pt x="210" y="7"/>
                    <a:pt x="186" y="0"/>
                    <a:pt x="16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605;p43">
              <a:extLst>
                <a:ext uri="{FF2B5EF4-FFF2-40B4-BE49-F238E27FC236}">
                  <a16:creationId xmlns:a16="http://schemas.microsoft.com/office/drawing/2014/main" id="{55E6EA52-3BC5-4A64-ABF4-7192BCC9CDE1}"/>
                </a:ext>
              </a:extLst>
            </p:cNvPr>
            <p:cNvSpPr/>
            <p:nvPr/>
          </p:nvSpPr>
          <p:spPr>
            <a:xfrm>
              <a:off x="4237875" y="2609625"/>
              <a:ext cx="156425" cy="89200"/>
            </a:xfrm>
            <a:custGeom>
              <a:avLst/>
              <a:gdLst/>
              <a:ahLst/>
              <a:cxnLst/>
              <a:rect l="l" t="t" r="r" b="b"/>
              <a:pathLst>
                <a:path w="6257" h="3568" extrusionOk="0">
                  <a:moveTo>
                    <a:pt x="165" y="0"/>
                  </a:moveTo>
                  <a:cubicBezTo>
                    <a:pt x="147" y="0"/>
                    <a:pt x="133" y="4"/>
                    <a:pt x="124" y="11"/>
                  </a:cubicBezTo>
                  <a:cubicBezTo>
                    <a:pt x="93" y="28"/>
                    <a:pt x="1" y="79"/>
                    <a:pt x="1" y="79"/>
                  </a:cubicBezTo>
                  <a:cubicBezTo>
                    <a:pt x="14" y="72"/>
                    <a:pt x="28" y="69"/>
                    <a:pt x="45" y="69"/>
                  </a:cubicBezTo>
                  <a:cubicBezTo>
                    <a:pt x="65" y="69"/>
                    <a:pt x="89" y="76"/>
                    <a:pt x="116" y="90"/>
                  </a:cubicBezTo>
                  <a:lnTo>
                    <a:pt x="6137" y="3568"/>
                  </a:lnTo>
                  <a:lnTo>
                    <a:pt x="6256" y="3499"/>
                  </a:lnTo>
                  <a:lnTo>
                    <a:pt x="236" y="21"/>
                  </a:lnTo>
                  <a:cubicBezTo>
                    <a:pt x="209" y="8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606;p43">
              <a:extLst>
                <a:ext uri="{FF2B5EF4-FFF2-40B4-BE49-F238E27FC236}">
                  <a16:creationId xmlns:a16="http://schemas.microsoft.com/office/drawing/2014/main" id="{052204FA-BB14-4FCF-9530-15922C0C844A}"/>
                </a:ext>
              </a:extLst>
            </p:cNvPr>
            <p:cNvSpPr/>
            <p:nvPr/>
          </p:nvSpPr>
          <p:spPr>
            <a:xfrm>
              <a:off x="4236775" y="2611300"/>
              <a:ext cx="156925" cy="292625"/>
            </a:xfrm>
            <a:custGeom>
              <a:avLst/>
              <a:gdLst/>
              <a:ahLst/>
              <a:cxnLst/>
              <a:rect l="l" t="t" r="r" b="b"/>
              <a:pathLst>
                <a:path w="6277" h="11705" extrusionOk="0">
                  <a:moveTo>
                    <a:pt x="88" y="0"/>
                  </a:moveTo>
                  <a:cubicBezTo>
                    <a:pt x="36" y="0"/>
                    <a:pt x="1" y="42"/>
                    <a:pt x="1" y="114"/>
                  </a:cubicBezTo>
                  <a:lnTo>
                    <a:pt x="4" y="7899"/>
                  </a:lnTo>
                  <a:cubicBezTo>
                    <a:pt x="4" y="7998"/>
                    <a:pt x="72" y="8121"/>
                    <a:pt x="160" y="8173"/>
                  </a:cubicBezTo>
                  <a:lnTo>
                    <a:pt x="6277" y="11705"/>
                  </a:lnTo>
                  <a:lnTo>
                    <a:pt x="6277" y="3555"/>
                  </a:lnTo>
                  <a:lnTo>
                    <a:pt x="160" y="23"/>
                  </a:lnTo>
                  <a:cubicBezTo>
                    <a:pt x="134" y="8"/>
                    <a:pt x="110" y="0"/>
                    <a:pt x="8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607;p43">
              <a:extLst>
                <a:ext uri="{FF2B5EF4-FFF2-40B4-BE49-F238E27FC236}">
                  <a16:creationId xmlns:a16="http://schemas.microsoft.com/office/drawing/2014/main" id="{C96F8D5A-E999-43C0-B5F0-D9430610D9C2}"/>
                </a:ext>
              </a:extLst>
            </p:cNvPr>
            <p:cNvSpPr/>
            <p:nvPr/>
          </p:nvSpPr>
          <p:spPr>
            <a:xfrm>
              <a:off x="4236775" y="2611350"/>
              <a:ext cx="154525" cy="98225"/>
            </a:xfrm>
            <a:custGeom>
              <a:avLst/>
              <a:gdLst/>
              <a:ahLst/>
              <a:cxnLst/>
              <a:rect l="l" t="t" r="r" b="b"/>
              <a:pathLst>
                <a:path w="6181" h="3929" extrusionOk="0">
                  <a:moveTo>
                    <a:pt x="89" y="0"/>
                  </a:moveTo>
                  <a:cubicBezTo>
                    <a:pt x="37" y="0"/>
                    <a:pt x="1" y="41"/>
                    <a:pt x="1" y="112"/>
                  </a:cubicBezTo>
                  <a:lnTo>
                    <a:pt x="1" y="246"/>
                  </a:lnTo>
                  <a:lnTo>
                    <a:pt x="99" y="188"/>
                  </a:lnTo>
                  <a:lnTo>
                    <a:pt x="113" y="194"/>
                  </a:lnTo>
                  <a:cubicBezTo>
                    <a:pt x="127" y="171"/>
                    <a:pt x="150" y="161"/>
                    <a:pt x="177" y="161"/>
                  </a:cubicBezTo>
                  <a:cubicBezTo>
                    <a:pt x="198" y="161"/>
                    <a:pt x="222" y="164"/>
                    <a:pt x="246" y="181"/>
                  </a:cubicBezTo>
                  <a:lnTo>
                    <a:pt x="5430" y="3174"/>
                  </a:lnTo>
                  <a:lnTo>
                    <a:pt x="5434" y="3540"/>
                  </a:lnTo>
                  <a:cubicBezTo>
                    <a:pt x="5448" y="3546"/>
                    <a:pt x="5461" y="3553"/>
                    <a:pt x="5471" y="3560"/>
                  </a:cubicBezTo>
                  <a:cubicBezTo>
                    <a:pt x="5546" y="3604"/>
                    <a:pt x="5604" y="3658"/>
                    <a:pt x="5639" y="3717"/>
                  </a:cubicBezTo>
                  <a:lnTo>
                    <a:pt x="5639" y="3720"/>
                  </a:lnTo>
                  <a:cubicBezTo>
                    <a:pt x="5652" y="3744"/>
                    <a:pt x="5662" y="3768"/>
                    <a:pt x="5669" y="3792"/>
                  </a:cubicBezTo>
                  <a:lnTo>
                    <a:pt x="6181" y="3499"/>
                  </a:lnTo>
                  <a:lnTo>
                    <a:pt x="160" y="21"/>
                  </a:lnTo>
                  <a:cubicBezTo>
                    <a:pt x="133" y="7"/>
                    <a:pt x="109" y="0"/>
                    <a:pt x="89" y="0"/>
                  </a:cubicBezTo>
                  <a:close/>
                  <a:moveTo>
                    <a:pt x="5434" y="3642"/>
                  </a:moveTo>
                  <a:lnTo>
                    <a:pt x="5434" y="3929"/>
                  </a:lnTo>
                  <a:lnTo>
                    <a:pt x="5587" y="3839"/>
                  </a:lnTo>
                  <a:cubicBezTo>
                    <a:pt x="5577" y="3768"/>
                    <a:pt x="5525" y="3696"/>
                    <a:pt x="5434" y="3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608;p43">
              <a:extLst>
                <a:ext uri="{FF2B5EF4-FFF2-40B4-BE49-F238E27FC236}">
                  <a16:creationId xmlns:a16="http://schemas.microsoft.com/office/drawing/2014/main" id="{D959F9B5-DEE8-4D1E-8BA4-247BDA9AD8A6}"/>
                </a:ext>
              </a:extLst>
            </p:cNvPr>
            <p:cNvSpPr/>
            <p:nvPr/>
          </p:nvSpPr>
          <p:spPr>
            <a:xfrm>
              <a:off x="4224150" y="2615350"/>
              <a:ext cx="148475" cy="288675"/>
            </a:xfrm>
            <a:custGeom>
              <a:avLst/>
              <a:gdLst/>
              <a:ahLst/>
              <a:cxnLst/>
              <a:rect l="l" t="t" r="r" b="b"/>
              <a:pathLst>
                <a:path w="5939" h="11547" extrusionOk="0">
                  <a:moveTo>
                    <a:pt x="684" y="0"/>
                  </a:moveTo>
                  <a:cubicBezTo>
                    <a:pt x="656" y="0"/>
                    <a:pt x="633" y="13"/>
                    <a:pt x="618" y="34"/>
                  </a:cubicBezTo>
                  <a:lnTo>
                    <a:pt x="604" y="28"/>
                  </a:lnTo>
                  <a:lnTo>
                    <a:pt x="0" y="376"/>
                  </a:lnTo>
                  <a:lnTo>
                    <a:pt x="594" y="713"/>
                  </a:lnTo>
                  <a:lnTo>
                    <a:pt x="594" y="7895"/>
                  </a:lnTo>
                  <a:cubicBezTo>
                    <a:pt x="594" y="7997"/>
                    <a:pt x="665" y="8120"/>
                    <a:pt x="751" y="8167"/>
                  </a:cubicBezTo>
                  <a:lnTo>
                    <a:pt x="5280" y="10785"/>
                  </a:lnTo>
                  <a:lnTo>
                    <a:pt x="5280" y="11546"/>
                  </a:lnTo>
                  <a:lnTo>
                    <a:pt x="5939" y="11165"/>
                  </a:lnTo>
                  <a:lnTo>
                    <a:pt x="5935" y="3014"/>
                  </a:lnTo>
                  <a:lnTo>
                    <a:pt x="751" y="21"/>
                  </a:lnTo>
                  <a:cubicBezTo>
                    <a:pt x="727" y="7"/>
                    <a:pt x="704" y="0"/>
                    <a:pt x="68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609;p43">
              <a:extLst>
                <a:ext uri="{FF2B5EF4-FFF2-40B4-BE49-F238E27FC236}">
                  <a16:creationId xmlns:a16="http://schemas.microsoft.com/office/drawing/2014/main" id="{72389E50-76FD-4CDC-B9FF-E5D348F6B3B8}"/>
                </a:ext>
              </a:extLst>
            </p:cNvPr>
            <p:cNvSpPr/>
            <p:nvPr/>
          </p:nvSpPr>
          <p:spPr>
            <a:xfrm>
              <a:off x="4222450" y="2624775"/>
              <a:ext cx="133725" cy="279250"/>
            </a:xfrm>
            <a:custGeom>
              <a:avLst/>
              <a:gdLst/>
              <a:ahLst/>
              <a:cxnLst/>
              <a:rect l="l" t="t" r="r" b="b"/>
              <a:pathLst>
                <a:path w="5349" h="11170" extrusionOk="0">
                  <a:moveTo>
                    <a:pt x="88" y="1"/>
                  </a:moveTo>
                  <a:cubicBezTo>
                    <a:pt x="36" y="1"/>
                    <a:pt x="0" y="43"/>
                    <a:pt x="0" y="115"/>
                  </a:cubicBezTo>
                  <a:lnTo>
                    <a:pt x="0" y="7900"/>
                  </a:lnTo>
                  <a:cubicBezTo>
                    <a:pt x="0" y="7999"/>
                    <a:pt x="71" y="8122"/>
                    <a:pt x="160" y="8173"/>
                  </a:cubicBezTo>
                  <a:lnTo>
                    <a:pt x="5348" y="11169"/>
                  </a:lnTo>
                  <a:lnTo>
                    <a:pt x="5345" y="3019"/>
                  </a:lnTo>
                  <a:lnTo>
                    <a:pt x="160" y="23"/>
                  </a:lnTo>
                  <a:cubicBezTo>
                    <a:pt x="134" y="8"/>
                    <a:pt x="110" y="1"/>
                    <a:pt x="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610;p43">
              <a:extLst>
                <a:ext uri="{FF2B5EF4-FFF2-40B4-BE49-F238E27FC236}">
                  <a16:creationId xmlns:a16="http://schemas.microsoft.com/office/drawing/2014/main" id="{D2ADAA5A-58FE-430B-9EE9-13DB6D84247A}"/>
                </a:ext>
              </a:extLst>
            </p:cNvPr>
            <p:cNvSpPr/>
            <p:nvPr/>
          </p:nvSpPr>
          <p:spPr>
            <a:xfrm>
              <a:off x="4356050" y="2690700"/>
              <a:ext cx="16575" cy="213325"/>
            </a:xfrm>
            <a:custGeom>
              <a:avLst/>
              <a:gdLst/>
              <a:ahLst/>
              <a:cxnLst/>
              <a:rect l="l" t="t" r="r" b="b"/>
              <a:pathLst>
                <a:path w="663" h="8533" extrusionOk="0">
                  <a:moveTo>
                    <a:pt x="659" y="0"/>
                  </a:moveTo>
                  <a:lnTo>
                    <a:pt x="1" y="382"/>
                  </a:lnTo>
                  <a:lnTo>
                    <a:pt x="4" y="8532"/>
                  </a:lnTo>
                  <a:lnTo>
                    <a:pt x="663" y="8151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611;p43">
              <a:extLst>
                <a:ext uri="{FF2B5EF4-FFF2-40B4-BE49-F238E27FC236}">
                  <a16:creationId xmlns:a16="http://schemas.microsoft.com/office/drawing/2014/main" id="{85A12CB8-D6B7-4150-9AD3-A010FD21E5E8}"/>
                </a:ext>
              </a:extLst>
            </p:cNvPr>
            <p:cNvSpPr/>
            <p:nvPr/>
          </p:nvSpPr>
          <p:spPr>
            <a:xfrm>
              <a:off x="4346425" y="2701475"/>
              <a:ext cx="4275" cy="6175"/>
            </a:xfrm>
            <a:custGeom>
              <a:avLst/>
              <a:gdLst/>
              <a:ahLst/>
              <a:cxnLst/>
              <a:rect l="l" t="t" r="r" b="b"/>
              <a:pathLst>
                <a:path w="171" h="247" extrusionOk="0">
                  <a:moveTo>
                    <a:pt x="51" y="1"/>
                  </a:moveTo>
                  <a:cubicBezTo>
                    <a:pt x="22" y="1"/>
                    <a:pt x="1" y="29"/>
                    <a:pt x="3" y="74"/>
                  </a:cubicBezTo>
                  <a:cubicBezTo>
                    <a:pt x="3" y="102"/>
                    <a:pt x="10" y="132"/>
                    <a:pt x="24" y="160"/>
                  </a:cubicBezTo>
                  <a:cubicBezTo>
                    <a:pt x="38" y="190"/>
                    <a:pt x="62" y="221"/>
                    <a:pt x="85" y="234"/>
                  </a:cubicBezTo>
                  <a:cubicBezTo>
                    <a:pt x="89" y="238"/>
                    <a:pt x="92" y="242"/>
                    <a:pt x="99" y="242"/>
                  </a:cubicBezTo>
                  <a:cubicBezTo>
                    <a:pt x="107" y="245"/>
                    <a:pt x="115" y="247"/>
                    <a:pt x="122" y="247"/>
                  </a:cubicBezTo>
                  <a:cubicBezTo>
                    <a:pt x="151" y="247"/>
                    <a:pt x="170" y="220"/>
                    <a:pt x="170" y="173"/>
                  </a:cubicBezTo>
                  <a:cubicBezTo>
                    <a:pt x="170" y="153"/>
                    <a:pt x="167" y="132"/>
                    <a:pt x="157" y="112"/>
                  </a:cubicBezTo>
                  <a:cubicBezTo>
                    <a:pt x="150" y="81"/>
                    <a:pt x="133" y="50"/>
                    <a:pt x="109" y="33"/>
                  </a:cubicBezTo>
                  <a:cubicBezTo>
                    <a:pt x="102" y="23"/>
                    <a:pt x="95" y="17"/>
                    <a:pt x="85" y="12"/>
                  </a:cubicBezTo>
                  <a:cubicBezTo>
                    <a:pt x="73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612;p43">
              <a:extLst>
                <a:ext uri="{FF2B5EF4-FFF2-40B4-BE49-F238E27FC236}">
                  <a16:creationId xmlns:a16="http://schemas.microsoft.com/office/drawing/2014/main" id="{27E13929-97A0-4115-A5ED-171ED0B223A1}"/>
                </a:ext>
              </a:extLst>
            </p:cNvPr>
            <p:cNvSpPr/>
            <p:nvPr/>
          </p:nvSpPr>
          <p:spPr>
            <a:xfrm>
              <a:off x="4346225" y="2699825"/>
              <a:ext cx="32900" cy="18475"/>
            </a:xfrm>
            <a:custGeom>
              <a:avLst/>
              <a:gdLst/>
              <a:ahLst/>
              <a:cxnLst/>
              <a:rect l="l" t="t" r="r" b="b"/>
              <a:pathLst>
                <a:path w="1316" h="739" extrusionOk="0">
                  <a:moveTo>
                    <a:pt x="1052" y="1"/>
                  </a:moveTo>
                  <a:lnTo>
                    <a:pt x="1056" y="103"/>
                  </a:lnTo>
                  <a:cubicBezTo>
                    <a:pt x="1267" y="229"/>
                    <a:pt x="1264" y="431"/>
                    <a:pt x="1049" y="554"/>
                  </a:cubicBezTo>
                  <a:cubicBezTo>
                    <a:pt x="941" y="615"/>
                    <a:pt x="798" y="647"/>
                    <a:pt x="655" y="647"/>
                  </a:cubicBezTo>
                  <a:cubicBezTo>
                    <a:pt x="514" y="647"/>
                    <a:pt x="372" y="616"/>
                    <a:pt x="264" y="554"/>
                  </a:cubicBezTo>
                  <a:cubicBezTo>
                    <a:pt x="148" y="485"/>
                    <a:pt x="93" y="396"/>
                    <a:pt x="107" y="308"/>
                  </a:cubicBezTo>
                  <a:cubicBezTo>
                    <a:pt x="107" y="263"/>
                    <a:pt x="128" y="219"/>
                    <a:pt x="165" y="178"/>
                  </a:cubicBezTo>
                  <a:cubicBezTo>
                    <a:pt x="158" y="147"/>
                    <a:pt x="141" y="116"/>
                    <a:pt x="117" y="99"/>
                  </a:cubicBezTo>
                  <a:cubicBezTo>
                    <a:pt x="76" y="137"/>
                    <a:pt x="46" y="178"/>
                    <a:pt x="32" y="226"/>
                  </a:cubicBezTo>
                  <a:cubicBezTo>
                    <a:pt x="1" y="304"/>
                    <a:pt x="5" y="393"/>
                    <a:pt x="52" y="475"/>
                  </a:cubicBezTo>
                  <a:cubicBezTo>
                    <a:pt x="87" y="536"/>
                    <a:pt x="144" y="587"/>
                    <a:pt x="219" y="631"/>
                  </a:cubicBezTo>
                  <a:cubicBezTo>
                    <a:pt x="342" y="703"/>
                    <a:pt x="499" y="739"/>
                    <a:pt x="656" y="739"/>
                  </a:cubicBezTo>
                  <a:cubicBezTo>
                    <a:pt x="813" y="739"/>
                    <a:pt x="971" y="703"/>
                    <a:pt x="1093" y="631"/>
                  </a:cubicBezTo>
                  <a:cubicBezTo>
                    <a:pt x="1188" y="577"/>
                    <a:pt x="1250" y="508"/>
                    <a:pt x="1281" y="431"/>
                  </a:cubicBezTo>
                  <a:cubicBezTo>
                    <a:pt x="1315" y="349"/>
                    <a:pt x="1308" y="259"/>
                    <a:pt x="1261" y="181"/>
                  </a:cubicBezTo>
                  <a:lnTo>
                    <a:pt x="1261" y="178"/>
                  </a:lnTo>
                  <a:cubicBezTo>
                    <a:pt x="1226" y="119"/>
                    <a:pt x="1168" y="65"/>
                    <a:pt x="1093" y="21"/>
                  </a:cubicBezTo>
                  <a:cubicBezTo>
                    <a:pt x="1083" y="14"/>
                    <a:pt x="1070" y="7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613;p43">
              <a:extLst>
                <a:ext uri="{FF2B5EF4-FFF2-40B4-BE49-F238E27FC236}">
                  <a16:creationId xmlns:a16="http://schemas.microsoft.com/office/drawing/2014/main" id="{F70266B0-78EB-43A5-BF5A-5DD719C14862}"/>
                </a:ext>
              </a:extLst>
            </p:cNvPr>
            <p:cNvSpPr/>
            <p:nvPr/>
          </p:nvSpPr>
          <p:spPr>
            <a:xfrm>
              <a:off x="4214575" y="2623350"/>
              <a:ext cx="143550" cy="96375"/>
            </a:xfrm>
            <a:custGeom>
              <a:avLst/>
              <a:gdLst/>
              <a:ahLst/>
              <a:cxnLst/>
              <a:rect l="l" t="t" r="r" b="b"/>
              <a:pathLst>
                <a:path w="5742" h="3855" extrusionOk="0">
                  <a:moveTo>
                    <a:pt x="166" y="0"/>
                  </a:moveTo>
                  <a:cubicBezTo>
                    <a:pt x="137" y="0"/>
                    <a:pt x="108" y="6"/>
                    <a:pt x="86" y="18"/>
                  </a:cubicBezTo>
                  <a:lnTo>
                    <a:pt x="1" y="70"/>
                  </a:lnTo>
                  <a:lnTo>
                    <a:pt x="5622" y="3854"/>
                  </a:lnTo>
                  <a:lnTo>
                    <a:pt x="5742" y="3786"/>
                  </a:lnTo>
                  <a:lnTo>
                    <a:pt x="246" y="18"/>
                  </a:lnTo>
                  <a:cubicBezTo>
                    <a:pt x="224" y="6"/>
                    <a:pt x="195" y="0"/>
                    <a:pt x="16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614;p43">
              <a:extLst>
                <a:ext uri="{FF2B5EF4-FFF2-40B4-BE49-F238E27FC236}">
                  <a16:creationId xmlns:a16="http://schemas.microsoft.com/office/drawing/2014/main" id="{56EDB804-324D-4C99-8C3F-A53A212A3E31}"/>
                </a:ext>
              </a:extLst>
            </p:cNvPr>
            <p:cNvSpPr/>
            <p:nvPr/>
          </p:nvSpPr>
          <p:spPr>
            <a:xfrm>
              <a:off x="4214575" y="2623375"/>
              <a:ext cx="143550" cy="96250"/>
            </a:xfrm>
            <a:custGeom>
              <a:avLst/>
              <a:gdLst/>
              <a:ahLst/>
              <a:cxnLst/>
              <a:rect l="l" t="t" r="r" b="b"/>
              <a:pathLst>
                <a:path w="5742" h="3850" extrusionOk="0">
                  <a:moveTo>
                    <a:pt x="168" y="0"/>
                  </a:moveTo>
                  <a:cubicBezTo>
                    <a:pt x="137" y="0"/>
                    <a:pt x="110" y="7"/>
                    <a:pt x="86" y="17"/>
                  </a:cubicBezTo>
                  <a:lnTo>
                    <a:pt x="1" y="69"/>
                  </a:lnTo>
                  <a:cubicBezTo>
                    <a:pt x="15" y="61"/>
                    <a:pt x="28" y="58"/>
                    <a:pt x="42" y="58"/>
                  </a:cubicBezTo>
                  <a:cubicBezTo>
                    <a:pt x="62" y="58"/>
                    <a:pt x="86" y="65"/>
                    <a:pt x="114" y="79"/>
                  </a:cubicBezTo>
                  <a:lnTo>
                    <a:pt x="5625" y="3850"/>
                  </a:lnTo>
                  <a:lnTo>
                    <a:pt x="5742" y="3782"/>
                  </a:lnTo>
                  <a:lnTo>
                    <a:pt x="5734" y="3779"/>
                  </a:lnTo>
                  <a:lnTo>
                    <a:pt x="5295" y="3478"/>
                  </a:lnTo>
                  <a:lnTo>
                    <a:pt x="342" y="85"/>
                  </a:lnTo>
                  <a:lnTo>
                    <a:pt x="246" y="17"/>
                  </a:lnTo>
                  <a:cubicBezTo>
                    <a:pt x="223" y="7"/>
                    <a:pt x="196" y="0"/>
                    <a:pt x="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615;p43">
              <a:extLst>
                <a:ext uri="{FF2B5EF4-FFF2-40B4-BE49-F238E27FC236}">
                  <a16:creationId xmlns:a16="http://schemas.microsoft.com/office/drawing/2014/main" id="{468895AA-CFC9-4220-9D95-729366159DB8}"/>
                </a:ext>
              </a:extLst>
            </p:cNvPr>
            <p:cNvSpPr/>
            <p:nvPr/>
          </p:nvSpPr>
          <p:spPr>
            <a:xfrm>
              <a:off x="4213400" y="2624825"/>
              <a:ext cx="144025" cy="300025"/>
            </a:xfrm>
            <a:custGeom>
              <a:avLst/>
              <a:gdLst/>
              <a:ahLst/>
              <a:cxnLst/>
              <a:rect l="l" t="t" r="r" b="b"/>
              <a:pathLst>
                <a:path w="5761" h="12001" extrusionOk="0">
                  <a:moveTo>
                    <a:pt x="91" y="1"/>
                  </a:moveTo>
                  <a:cubicBezTo>
                    <a:pt x="37" y="1"/>
                    <a:pt x="0" y="42"/>
                    <a:pt x="0" y="113"/>
                  </a:cubicBezTo>
                  <a:lnTo>
                    <a:pt x="3" y="7898"/>
                  </a:lnTo>
                  <a:cubicBezTo>
                    <a:pt x="3" y="7997"/>
                    <a:pt x="71" y="8120"/>
                    <a:pt x="161" y="8171"/>
                  </a:cubicBezTo>
                  <a:lnTo>
                    <a:pt x="5761" y="12000"/>
                  </a:lnTo>
                  <a:lnTo>
                    <a:pt x="5761" y="3850"/>
                  </a:lnTo>
                  <a:lnTo>
                    <a:pt x="161" y="21"/>
                  </a:lnTo>
                  <a:cubicBezTo>
                    <a:pt x="135" y="7"/>
                    <a:pt x="112" y="1"/>
                    <a:pt x="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616;p43">
              <a:extLst>
                <a:ext uri="{FF2B5EF4-FFF2-40B4-BE49-F238E27FC236}">
                  <a16:creationId xmlns:a16="http://schemas.microsoft.com/office/drawing/2014/main" id="{F010DFCD-9672-4766-BC90-4B08F8CF61AF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617;p43">
              <a:extLst>
                <a:ext uri="{FF2B5EF4-FFF2-40B4-BE49-F238E27FC236}">
                  <a16:creationId xmlns:a16="http://schemas.microsoft.com/office/drawing/2014/main" id="{3B5265D8-821F-4146-970F-0136C447C954}"/>
                </a:ext>
              </a:extLst>
            </p:cNvPr>
            <p:cNvSpPr/>
            <p:nvPr/>
          </p:nvSpPr>
          <p:spPr>
            <a:xfrm>
              <a:off x="4357400" y="2698375"/>
              <a:ext cx="39300" cy="226550"/>
            </a:xfrm>
            <a:custGeom>
              <a:avLst/>
              <a:gdLst/>
              <a:ahLst/>
              <a:cxnLst/>
              <a:rect l="l" t="t" r="r" b="b"/>
              <a:pathLst>
                <a:path w="1572" h="9062" extrusionOk="0">
                  <a:moveTo>
                    <a:pt x="1568" y="0"/>
                  </a:moveTo>
                  <a:lnTo>
                    <a:pt x="854" y="413"/>
                  </a:lnTo>
                  <a:lnTo>
                    <a:pt x="738" y="481"/>
                  </a:lnTo>
                  <a:lnTo>
                    <a:pt x="609" y="557"/>
                  </a:lnTo>
                  <a:lnTo>
                    <a:pt x="377" y="689"/>
                  </a:lnTo>
                  <a:lnTo>
                    <a:pt x="1" y="908"/>
                  </a:lnTo>
                  <a:lnTo>
                    <a:pt x="1" y="9062"/>
                  </a:lnTo>
                  <a:lnTo>
                    <a:pt x="1571" y="8154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618;p43">
              <a:extLst>
                <a:ext uri="{FF2B5EF4-FFF2-40B4-BE49-F238E27FC236}">
                  <a16:creationId xmlns:a16="http://schemas.microsoft.com/office/drawing/2014/main" id="{12179EEE-64B6-4A04-84B7-A4F4D10C3EC5}"/>
                </a:ext>
              </a:extLst>
            </p:cNvPr>
            <p:cNvSpPr/>
            <p:nvPr/>
          </p:nvSpPr>
          <p:spPr>
            <a:xfrm>
              <a:off x="4365950" y="2739425"/>
              <a:ext cx="24250" cy="29900"/>
            </a:xfrm>
            <a:custGeom>
              <a:avLst/>
              <a:gdLst/>
              <a:ahLst/>
              <a:cxnLst/>
              <a:rect l="l" t="t" r="r" b="b"/>
              <a:pathLst>
                <a:path w="970" h="1196" extrusionOk="0">
                  <a:moveTo>
                    <a:pt x="666" y="1"/>
                  </a:moveTo>
                  <a:cubicBezTo>
                    <a:pt x="595" y="1"/>
                    <a:pt x="518" y="23"/>
                    <a:pt x="440" y="68"/>
                  </a:cubicBezTo>
                  <a:cubicBezTo>
                    <a:pt x="195" y="208"/>
                    <a:pt x="4" y="542"/>
                    <a:pt x="1" y="826"/>
                  </a:cubicBezTo>
                  <a:cubicBezTo>
                    <a:pt x="4" y="911"/>
                    <a:pt x="21" y="989"/>
                    <a:pt x="55" y="1051"/>
                  </a:cubicBezTo>
                  <a:cubicBezTo>
                    <a:pt x="111" y="1146"/>
                    <a:pt x="202" y="1196"/>
                    <a:pt x="309" y="1196"/>
                  </a:cubicBezTo>
                  <a:cubicBezTo>
                    <a:pt x="379" y="1196"/>
                    <a:pt x="456" y="1174"/>
                    <a:pt x="533" y="1130"/>
                  </a:cubicBezTo>
                  <a:cubicBezTo>
                    <a:pt x="779" y="989"/>
                    <a:pt x="970" y="655"/>
                    <a:pt x="970" y="372"/>
                  </a:cubicBezTo>
                  <a:cubicBezTo>
                    <a:pt x="970" y="283"/>
                    <a:pt x="952" y="208"/>
                    <a:pt x="915" y="147"/>
                  </a:cubicBezTo>
                  <a:cubicBezTo>
                    <a:pt x="870" y="68"/>
                    <a:pt x="796" y="17"/>
                    <a:pt x="707" y="3"/>
                  </a:cubicBezTo>
                  <a:cubicBezTo>
                    <a:pt x="693" y="2"/>
                    <a:pt x="680" y="1"/>
                    <a:pt x="6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619;p43">
              <a:extLst>
                <a:ext uri="{FF2B5EF4-FFF2-40B4-BE49-F238E27FC236}">
                  <a16:creationId xmlns:a16="http://schemas.microsoft.com/office/drawing/2014/main" id="{08EDC482-284A-4CC0-B7DD-C99807D74CE3}"/>
                </a:ext>
              </a:extLst>
            </p:cNvPr>
            <p:cNvSpPr/>
            <p:nvPr/>
          </p:nvSpPr>
          <p:spPr>
            <a:xfrm>
              <a:off x="4368250" y="2741725"/>
              <a:ext cx="19650" cy="25325"/>
            </a:xfrm>
            <a:custGeom>
              <a:avLst/>
              <a:gdLst/>
              <a:ahLst/>
              <a:cxnLst/>
              <a:rect l="l" t="t" r="r" b="b"/>
              <a:pathLst>
                <a:path w="786" h="1013" extrusionOk="0">
                  <a:moveTo>
                    <a:pt x="570" y="1"/>
                  </a:moveTo>
                  <a:cubicBezTo>
                    <a:pt x="517" y="1"/>
                    <a:pt x="457" y="18"/>
                    <a:pt x="393" y="55"/>
                  </a:cubicBezTo>
                  <a:cubicBezTo>
                    <a:pt x="178" y="177"/>
                    <a:pt x="0" y="485"/>
                    <a:pt x="0" y="734"/>
                  </a:cubicBezTo>
                  <a:cubicBezTo>
                    <a:pt x="0" y="910"/>
                    <a:pt x="90" y="1013"/>
                    <a:pt x="218" y="1013"/>
                  </a:cubicBezTo>
                  <a:cubicBezTo>
                    <a:pt x="271" y="1013"/>
                    <a:pt x="331" y="996"/>
                    <a:pt x="393" y="959"/>
                  </a:cubicBezTo>
                  <a:cubicBezTo>
                    <a:pt x="611" y="833"/>
                    <a:pt x="786" y="529"/>
                    <a:pt x="786" y="280"/>
                  </a:cubicBezTo>
                  <a:cubicBezTo>
                    <a:pt x="786" y="103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620;p43">
              <a:extLst>
                <a:ext uri="{FF2B5EF4-FFF2-40B4-BE49-F238E27FC236}">
                  <a16:creationId xmlns:a16="http://schemas.microsoft.com/office/drawing/2014/main" id="{3761DED3-E83E-4A2F-9304-5D75E70A9ED3}"/>
                </a:ext>
              </a:extLst>
            </p:cNvPr>
            <p:cNvSpPr/>
            <p:nvPr/>
          </p:nvSpPr>
          <p:spPr>
            <a:xfrm>
              <a:off x="4365350" y="2782075"/>
              <a:ext cx="24600" cy="117850"/>
            </a:xfrm>
            <a:custGeom>
              <a:avLst/>
              <a:gdLst/>
              <a:ahLst/>
              <a:cxnLst/>
              <a:rect l="l" t="t" r="r" b="b"/>
              <a:pathLst>
                <a:path w="984" h="4714" extrusionOk="0">
                  <a:moveTo>
                    <a:pt x="742" y="0"/>
                  </a:moveTo>
                  <a:cubicBezTo>
                    <a:pt x="684" y="0"/>
                    <a:pt x="619" y="19"/>
                    <a:pt x="550" y="58"/>
                  </a:cubicBezTo>
                  <a:lnTo>
                    <a:pt x="434" y="126"/>
                  </a:lnTo>
                  <a:cubicBezTo>
                    <a:pt x="195" y="266"/>
                    <a:pt x="1" y="597"/>
                    <a:pt x="1" y="874"/>
                  </a:cubicBezTo>
                  <a:lnTo>
                    <a:pt x="1" y="4406"/>
                  </a:lnTo>
                  <a:cubicBezTo>
                    <a:pt x="1" y="4601"/>
                    <a:pt x="99" y="4714"/>
                    <a:pt x="242" y="4714"/>
                  </a:cubicBezTo>
                  <a:cubicBezTo>
                    <a:pt x="300" y="4714"/>
                    <a:pt x="365" y="4695"/>
                    <a:pt x="434" y="4656"/>
                  </a:cubicBezTo>
                  <a:lnTo>
                    <a:pt x="550" y="4587"/>
                  </a:lnTo>
                  <a:cubicBezTo>
                    <a:pt x="789" y="4447"/>
                    <a:pt x="984" y="4116"/>
                    <a:pt x="984" y="3840"/>
                  </a:cubicBezTo>
                  <a:lnTo>
                    <a:pt x="984" y="307"/>
                  </a:lnTo>
                  <a:cubicBezTo>
                    <a:pt x="984" y="113"/>
                    <a:pt x="885" y="0"/>
                    <a:pt x="74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621;p43">
              <a:extLst>
                <a:ext uri="{FF2B5EF4-FFF2-40B4-BE49-F238E27FC236}">
                  <a16:creationId xmlns:a16="http://schemas.microsoft.com/office/drawing/2014/main" id="{3CDF28BB-FDBD-41DC-8836-781BFEBC3F9A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622;p43">
              <a:extLst>
                <a:ext uri="{FF2B5EF4-FFF2-40B4-BE49-F238E27FC236}">
                  <a16:creationId xmlns:a16="http://schemas.microsoft.com/office/drawing/2014/main" id="{DF92CCD9-FB9D-4692-8F6C-8DBB7CD86DE8}"/>
                </a:ext>
              </a:extLst>
            </p:cNvPr>
            <p:cNvSpPr/>
            <p:nvPr/>
          </p:nvSpPr>
          <p:spPr>
            <a:xfrm>
              <a:off x="4355200" y="2697000"/>
              <a:ext cx="41400" cy="24100"/>
            </a:xfrm>
            <a:custGeom>
              <a:avLst/>
              <a:gdLst/>
              <a:ahLst/>
              <a:cxnLst/>
              <a:rect l="l" t="t" r="r" b="b"/>
              <a:pathLst>
                <a:path w="1656" h="964" extrusionOk="0">
                  <a:moveTo>
                    <a:pt x="1563" y="1"/>
                  </a:moveTo>
                  <a:lnTo>
                    <a:pt x="932" y="366"/>
                  </a:lnTo>
                  <a:lnTo>
                    <a:pt x="850" y="413"/>
                  </a:lnTo>
                  <a:lnTo>
                    <a:pt x="253" y="758"/>
                  </a:lnTo>
                  <a:lnTo>
                    <a:pt x="120" y="837"/>
                  </a:lnTo>
                  <a:lnTo>
                    <a:pt x="0" y="905"/>
                  </a:lnTo>
                  <a:lnTo>
                    <a:pt x="89" y="963"/>
                  </a:lnTo>
                  <a:lnTo>
                    <a:pt x="1656" y="55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623;p43">
              <a:extLst>
                <a:ext uri="{FF2B5EF4-FFF2-40B4-BE49-F238E27FC236}">
                  <a16:creationId xmlns:a16="http://schemas.microsoft.com/office/drawing/2014/main" id="{EB484AF6-3534-46A8-A92C-3A2B4A21120A}"/>
                </a:ext>
              </a:extLst>
            </p:cNvPr>
            <p:cNvSpPr/>
            <p:nvPr/>
          </p:nvSpPr>
          <p:spPr>
            <a:xfrm>
              <a:off x="5443675" y="2534625"/>
              <a:ext cx="51900" cy="109825"/>
            </a:xfrm>
            <a:custGeom>
              <a:avLst/>
              <a:gdLst/>
              <a:ahLst/>
              <a:cxnLst/>
              <a:rect l="l" t="t" r="r" b="b"/>
              <a:pathLst>
                <a:path w="2076" h="4393" extrusionOk="0">
                  <a:moveTo>
                    <a:pt x="1922" y="1"/>
                  </a:moveTo>
                  <a:lnTo>
                    <a:pt x="1" y="1110"/>
                  </a:lnTo>
                  <a:lnTo>
                    <a:pt x="1" y="2222"/>
                  </a:lnTo>
                  <a:lnTo>
                    <a:pt x="827" y="3652"/>
                  </a:lnTo>
                  <a:cubicBezTo>
                    <a:pt x="840" y="3676"/>
                    <a:pt x="861" y="3693"/>
                    <a:pt x="885" y="3704"/>
                  </a:cubicBezTo>
                  <a:lnTo>
                    <a:pt x="881" y="3704"/>
                  </a:lnTo>
                  <a:lnTo>
                    <a:pt x="2076" y="4393"/>
                  </a:lnTo>
                  <a:lnTo>
                    <a:pt x="1294" y="2926"/>
                  </a:lnTo>
                  <a:lnTo>
                    <a:pt x="1922" y="1110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624;p43">
              <a:extLst>
                <a:ext uri="{FF2B5EF4-FFF2-40B4-BE49-F238E27FC236}">
                  <a16:creationId xmlns:a16="http://schemas.microsoft.com/office/drawing/2014/main" id="{13E6963F-696E-4A8F-9574-36DE636E5C4C}"/>
                </a:ext>
              </a:extLst>
            </p:cNvPr>
            <p:cNvSpPr/>
            <p:nvPr/>
          </p:nvSpPr>
          <p:spPr>
            <a:xfrm>
              <a:off x="5458800" y="2607575"/>
              <a:ext cx="36525" cy="36725"/>
            </a:xfrm>
            <a:custGeom>
              <a:avLst/>
              <a:gdLst/>
              <a:ahLst/>
              <a:cxnLst/>
              <a:rect l="l" t="t" r="r" b="b"/>
              <a:pathLst>
                <a:path w="1461" h="1469" extrusionOk="0">
                  <a:moveTo>
                    <a:pt x="604" y="0"/>
                  </a:moveTo>
                  <a:lnTo>
                    <a:pt x="0" y="349"/>
                  </a:lnTo>
                  <a:lnTo>
                    <a:pt x="222" y="734"/>
                  </a:lnTo>
                  <a:cubicBezTo>
                    <a:pt x="235" y="758"/>
                    <a:pt x="256" y="775"/>
                    <a:pt x="280" y="786"/>
                  </a:cubicBezTo>
                  <a:lnTo>
                    <a:pt x="276" y="786"/>
                  </a:lnTo>
                  <a:lnTo>
                    <a:pt x="1461" y="1468"/>
                  </a:lnTo>
                  <a:cubicBezTo>
                    <a:pt x="1447" y="1459"/>
                    <a:pt x="1437" y="1448"/>
                    <a:pt x="1426" y="1431"/>
                  </a:cubicBezTo>
                  <a:lnTo>
                    <a:pt x="6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625;p43">
              <a:extLst>
                <a:ext uri="{FF2B5EF4-FFF2-40B4-BE49-F238E27FC236}">
                  <a16:creationId xmlns:a16="http://schemas.microsoft.com/office/drawing/2014/main" id="{C4164946-D3DE-4C2D-BB1E-B0F53A39CE84}"/>
                </a:ext>
              </a:extLst>
            </p:cNvPr>
            <p:cNvSpPr/>
            <p:nvPr/>
          </p:nvSpPr>
          <p:spPr>
            <a:xfrm>
              <a:off x="5361025" y="2278875"/>
              <a:ext cx="249325" cy="366025"/>
            </a:xfrm>
            <a:custGeom>
              <a:avLst/>
              <a:gdLst/>
              <a:ahLst/>
              <a:cxnLst/>
              <a:rect l="l" t="t" r="r" b="b"/>
              <a:pathLst>
                <a:path w="9973" h="14641" extrusionOk="0">
                  <a:moveTo>
                    <a:pt x="8350" y="0"/>
                  </a:moveTo>
                  <a:cubicBezTo>
                    <a:pt x="8141" y="0"/>
                    <a:pt x="7933" y="46"/>
                    <a:pt x="7774" y="138"/>
                  </a:cubicBezTo>
                  <a:lnTo>
                    <a:pt x="577" y="4302"/>
                  </a:lnTo>
                  <a:cubicBezTo>
                    <a:pt x="259" y="4486"/>
                    <a:pt x="0" y="4934"/>
                    <a:pt x="0" y="5299"/>
                  </a:cubicBezTo>
                  <a:lnTo>
                    <a:pt x="0" y="13217"/>
                  </a:lnTo>
                  <a:cubicBezTo>
                    <a:pt x="0" y="13586"/>
                    <a:pt x="259" y="14033"/>
                    <a:pt x="577" y="14217"/>
                  </a:cubicBezTo>
                  <a:lnTo>
                    <a:pt x="1048" y="14487"/>
                  </a:lnTo>
                  <a:cubicBezTo>
                    <a:pt x="1206" y="14579"/>
                    <a:pt x="1414" y="14625"/>
                    <a:pt x="1622" y="14625"/>
                  </a:cubicBezTo>
                  <a:cubicBezTo>
                    <a:pt x="1831" y="14625"/>
                    <a:pt x="2039" y="14579"/>
                    <a:pt x="2198" y="14487"/>
                  </a:cubicBezTo>
                  <a:lnTo>
                    <a:pt x="4515" y="13148"/>
                  </a:lnTo>
                  <a:lnTo>
                    <a:pt x="5337" y="14579"/>
                  </a:lnTo>
                  <a:cubicBezTo>
                    <a:pt x="5362" y="14621"/>
                    <a:pt x="5404" y="14641"/>
                    <a:pt x="5444" y="14641"/>
                  </a:cubicBezTo>
                  <a:cubicBezTo>
                    <a:pt x="5493" y="14641"/>
                    <a:pt x="5542" y="14612"/>
                    <a:pt x="5563" y="14558"/>
                  </a:cubicBezTo>
                  <a:lnTo>
                    <a:pt x="6433" y="12043"/>
                  </a:lnTo>
                  <a:lnTo>
                    <a:pt x="9395" y="10327"/>
                  </a:lnTo>
                  <a:cubicBezTo>
                    <a:pt x="9713" y="10142"/>
                    <a:pt x="9973" y="9695"/>
                    <a:pt x="9973" y="9326"/>
                  </a:cubicBezTo>
                  <a:lnTo>
                    <a:pt x="9973" y="1408"/>
                  </a:lnTo>
                  <a:cubicBezTo>
                    <a:pt x="9973" y="1039"/>
                    <a:pt x="9713" y="592"/>
                    <a:pt x="9395" y="408"/>
                  </a:cubicBezTo>
                  <a:lnTo>
                    <a:pt x="8928" y="138"/>
                  </a:lnTo>
                  <a:cubicBezTo>
                    <a:pt x="8768" y="46"/>
                    <a:pt x="8559" y="0"/>
                    <a:pt x="83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626;p43">
              <a:extLst>
                <a:ext uri="{FF2B5EF4-FFF2-40B4-BE49-F238E27FC236}">
                  <a16:creationId xmlns:a16="http://schemas.microsoft.com/office/drawing/2014/main" id="{61FCBE65-D741-427B-BA61-957E641FFCAF}"/>
                </a:ext>
              </a:extLst>
            </p:cNvPr>
            <p:cNvSpPr/>
            <p:nvPr/>
          </p:nvSpPr>
          <p:spPr>
            <a:xfrm>
              <a:off x="5364850" y="2622775"/>
              <a:ext cx="10600" cy="11550"/>
            </a:xfrm>
            <a:custGeom>
              <a:avLst/>
              <a:gdLst/>
              <a:ahLst/>
              <a:cxnLst/>
              <a:rect l="l" t="t" r="r" b="b"/>
              <a:pathLst>
                <a:path w="424" h="462" extrusionOk="0">
                  <a:moveTo>
                    <a:pt x="0" y="0"/>
                  </a:moveTo>
                  <a:cubicBezTo>
                    <a:pt x="103" y="191"/>
                    <a:pt x="257" y="362"/>
                    <a:pt x="424" y="461"/>
                  </a:cubicBezTo>
                  <a:cubicBezTo>
                    <a:pt x="257" y="362"/>
                    <a:pt x="103" y="191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627;p43">
              <a:extLst>
                <a:ext uri="{FF2B5EF4-FFF2-40B4-BE49-F238E27FC236}">
                  <a16:creationId xmlns:a16="http://schemas.microsoft.com/office/drawing/2014/main" id="{801B8C25-A8C3-4902-8794-198A026C6815}"/>
                </a:ext>
              </a:extLst>
            </p:cNvPr>
            <p:cNvSpPr/>
            <p:nvPr/>
          </p:nvSpPr>
          <p:spPr>
            <a:xfrm>
              <a:off x="5361025" y="2397175"/>
              <a:ext cx="52550" cy="247275"/>
            </a:xfrm>
            <a:custGeom>
              <a:avLst/>
              <a:gdLst/>
              <a:ahLst/>
              <a:cxnLst/>
              <a:rect l="l" t="t" r="r" b="b"/>
              <a:pathLst>
                <a:path w="2102" h="9891" extrusionOk="0">
                  <a:moveTo>
                    <a:pt x="170" y="0"/>
                  </a:moveTo>
                  <a:cubicBezTo>
                    <a:pt x="65" y="181"/>
                    <a:pt x="0" y="383"/>
                    <a:pt x="0" y="567"/>
                  </a:cubicBezTo>
                  <a:lnTo>
                    <a:pt x="0" y="8485"/>
                  </a:lnTo>
                  <a:cubicBezTo>
                    <a:pt x="0" y="8659"/>
                    <a:pt x="57" y="8851"/>
                    <a:pt x="153" y="9024"/>
                  </a:cubicBezTo>
                  <a:cubicBezTo>
                    <a:pt x="256" y="9215"/>
                    <a:pt x="410" y="9386"/>
                    <a:pt x="577" y="9485"/>
                  </a:cubicBezTo>
                  <a:lnTo>
                    <a:pt x="1048" y="9755"/>
                  </a:lnTo>
                  <a:cubicBezTo>
                    <a:pt x="1204" y="9847"/>
                    <a:pt x="1413" y="9891"/>
                    <a:pt x="1618" y="9891"/>
                  </a:cubicBezTo>
                  <a:cubicBezTo>
                    <a:pt x="1788" y="9891"/>
                    <a:pt x="1959" y="9864"/>
                    <a:pt x="2102" y="9802"/>
                  </a:cubicBezTo>
                  <a:lnTo>
                    <a:pt x="2102" y="9802"/>
                  </a:lnTo>
                  <a:cubicBezTo>
                    <a:pt x="2044" y="9823"/>
                    <a:pt x="1990" y="9834"/>
                    <a:pt x="1941" y="9834"/>
                  </a:cubicBezTo>
                  <a:cubicBezTo>
                    <a:pt x="1754" y="9834"/>
                    <a:pt x="1624" y="9683"/>
                    <a:pt x="1624" y="9424"/>
                  </a:cubicBezTo>
                  <a:lnTo>
                    <a:pt x="1624" y="1506"/>
                  </a:lnTo>
                  <a:cubicBezTo>
                    <a:pt x="1624" y="1321"/>
                    <a:pt x="1686" y="1117"/>
                    <a:pt x="1791" y="935"/>
                  </a:cubicBezTo>
                  <a:lnTo>
                    <a:pt x="832" y="383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628;p43">
              <a:extLst>
                <a:ext uri="{FF2B5EF4-FFF2-40B4-BE49-F238E27FC236}">
                  <a16:creationId xmlns:a16="http://schemas.microsoft.com/office/drawing/2014/main" id="{EEAAB70E-C897-4FD7-A9CC-4C7F7A39737C}"/>
                </a:ext>
              </a:extLst>
            </p:cNvPr>
            <p:cNvSpPr/>
            <p:nvPr/>
          </p:nvSpPr>
          <p:spPr>
            <a:xfrm>
              <a:off x="5365275" y="2278900"/>
              <a:ext cx="244575" cy="141675"/>
            </a:xfrm>
            <a:custGeom>
              <a:avLst/>
              <a:gdLst/>
              <a:ahLst/>
              <a:cxnLst/>
              <a:rect l="l" t="t" r="r" b="b"/>
              <a:pathLst>
                <a:path w="9783" h="5667" extrusionOk="0">
                  <a:moveTo>
                    <a:pt x="8181" y="1"/>
                  </a:moveTo>
                  <a:cubicBezTo>
                    <a:pt x="7993" y="1"/>
                    <a:pt x="7809" y="38"/>
                    <a:pt x="7656" y="110"/>
                  </a:cubicBezTo>
                  <a:cubicBezTo>
                    <a:pt x="7639" y="117"/>
                    <a:pt x="7622" y="128"/>
                    <a:pt x="7604" y="137"/>
                  </a:cubicBezTo>
                  <a:lnTo>
                    <a:pt x="6076" y="1021"/>
                  </a:lnTo>
                  <a:lnTo>
                    <a:pt x="407" y="4301"/>
                  </a:lnTo>
                  <a:cubicBezTo>
                    <a:pt x="249" y="4394"/>
                    <a:pt x="106" y="4551"/>
                    <a:pt x="0" y="4731"/>
                  </a:cubicBezTo>
                  <a:lnTo>
                    <a:pt x="662" y="5114"/>
                  </a:lnTo>
                  <a:lnTo>
                    <a:pt x="1621" y="5666"/>
                  </a:lnTo>
                  <a:cubicBezTo>
                    <a:pt x="1724" y="5485"/>
                    <a:pt x="1870" y="5329"/>
                    <a:pt x="2028" y="5236"/>
                  </a:cubicBezTo>
                  <a:lnTo>
                    <a:pt x="9225" y="1073"/>
                  </a:lnTo>
                  <a:cubicBezTo>
                    <a:pt x="9321" y="1021"/>
                    <a:pt x="9406" y="994"/>
                    <a:pt x="9485" y="994"/>
                  </a:cubicBezTo>
                  <a:cubicBezTo>
                    <a:pt x="9628" y="994"/>
                    <a:pt x="9741" y="1083"/>
                    <a:pt x="9782" y="1243"/>
                  </a:cubicBezTo>
                  <a:cubicBezTo>
                    <a:pt x="9758" y="1100"/>
                    <a:pt x="9700" y="950"/>
                    <a:pt x="9622" y="816"/>
                  </a:cubicBezTo>
                  <a:cubicBezTo>
                    <a:pt x="9540" y="684"/>
                    <a:pt x="9437" y="564"/>
                    <a:pt x="9324" y="476"/>
                  </a:cubicBezTo>
                  <a:cubicBezTo>
                    <a:pt x="9294" y="451"/>
                    <a:pt x="9260" y="427"/>
                    <a:pt x="9225" y="410"/>
                  </a:cubicBezTo>
                  <a:lnTo>
                    <a:pt x="8758" y="137"/>
                  </a:lnTo>
                  <a:cubicBezTo>
                    <a:pt x="8598" y="46"/>
                    <a:pt x="8390" y="1"/>
                    <a:pt x="8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629;p43">
              <a:extLst>
                <a:ext uri="{FF2B5EF4-FFF2-40B4-BE49-F238E27FC236}">
                  <a16:creationId xmlns:a16="http://schemas.microsoft.com/office/drawing/2014/main" id="{96C131D4-DBFA-4BED-A8EF-8C649A534979}"/>
                </a:ext>
              </a:extLst>
            </p:cNvPr>
            <p:cNvSpPr/>
            <p:nvPr/>
          </p:nvSpPr>
          <p:spPr>
            <a:xfrm>
              <a:off x="5365275" y="2397175"/>
              <a:ext cx="16575" cy="9575"/>
            </a:xfrm>
            <a:custGeom>
              <a:avLst/>
              <a:gdLst/>
              <a:ahLst/>
              <a:cxnLst/>
              <a:rect l="l" t="t" r="r" b="b"/>
              <a:pathLst>
                <a:path w="663" h="383" extrusionOk="0">
                  <a:moveTo>
                    <a:pt x="0" y="0"/>
                  </a:moveTo>
                  <a:lnTo>
                    <a:pt x="0" y="0"/>
                  </a:lnTo>
                  <a:lnTo>
                    <a:pt x="662" y="383"/>
                  </a:lnTo>
                  <a:close/>
                </a:path>
              </a:pathLst>
            </a:custGeom>
            <a:solidFill>
              <a:srgbClr val="63C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630;p43">
              <a:extLst>
                <a:ext uri="{FF2B5EF4-FFF2-40B4-BE49-F238E27FC236}">
                  <a16:creationId xmlns:a16="http://schemas.microsoft.com/office/drawing/2014/main" id="{FA4BC457-4964-482D-9F58-65067236F4A2}"/>
                </a:ext>
              </a:extLst>
            </p:cNvPr>
            <p:cNvSpPr/>
            <p:nvPr/>
          </p:nvSpPr>
          <p:spPr>
            <a:xfrm>
              <a:off x="5416625" y="2395600"/>
              <a:ext cx="109850" cy="145650"/>
            </a:xfrm>
            <a:custGeom>
              <a:avLst/>
              <a:gdLst/>
              <a:ahLst/>
              <a:cxnLst/>
              <a:rect l="l" t="t" r="r" b="b"/>
              <a:pathLst>
                <a:path w="4394" h="5826" extrusionOk="0">
                  <a:moveTo>
                    <a:pt x="2618" y="1663"/>
                  </a:moveTo>
                  <a:cubicBezTo>
                    <a:pt x="2631" y="1663"/>
                    <a:pt x="2644" y="1664"/>
                    <a:pt x="2656" y="1664"/>
                  </a:cubicBezTo>
                  <a:lnTo>
                    <a:pt x="2677" y="1664"/>
                  </a:lnTo>
                  <a:cubicBezTo>
                    <a:pt x="2683" y="1664"/>
                    <a:pt x="2691" y="1664"/>
                    <a:pt x="2697" y="1668"/>
                  </a:cubicBezTo>
                  <a:lnTo>
                    <a:pt x="2715" y="1668"/>
                  </a:lnTo>
                  <a:cubicBezTo>
                    <a:pt x="2878" y="1691"/>
                    <a:pt x="3014" y="1791"/>
                    <a:pt x="3093" y="1968"/>
                  </a:cubicBezTo>
                  <a:cubicBezTo>
                    <a:pt x="3298" y="2422"/>
                    <a:pt x="3063" y="3210"/>
                    <a:pt x="2571" y="3733"/>
                  </a:cubicBezTo>
                  <a:cubicBezTo>
                    <a:pt x="2363" y="3951"/>
                    <a:pt x="2141" y="4087"/>
                    <a:pt x="1943" y="4138"/>
                  </a:cubicBezTo>
                  <a:cubicBezTo>
                    <a:pt x="1933" y="4142"/>
                    <a:pt x="1926" y="4146"/>
                    <a:pt x="1916" y="4146"/>
                  </a:cubicBezTo>
                  <a:cubicBezTo>
                    <a:pt x="1909" y="4149"/>
                    <a:pt x="1902" y="4149"/>
                    <a:pt x="1895" y="4152"/>
                  </a:cubicBezTo>
                  <a:cubicBezTo>
                    <a:pt x="1881" y="4152"/>
                    <a:pt x="1868" y="4155"/>
                    <a:pt x="1854" y="4159"/>
                  </a:cubicBezTo>
                  <a:cubicBezTo>
                    <a:pt x="1837" y="4159"/>
                    <a:pt x="1820" y="4163"/>
                    <a:pt x="1803" y="4163"/>
                  </a:cubicBezTo>
                  <a:lnTo>
                    <a:pt x="1759" y="4163"/>
                  </a:lnTo>
                  <a:cubicBezTo>
                    <a:pt x="1560" y="4163"/>
                    <a:pt x="1397" y="4060"/>
                    <a:pt x="1305" y="3859"/>
                  </a:cubicBezTo>
                  <a:cubicBezTo>
                    <a:pt x="1270" y="3783"/>
                    <a:pt x="1247" y="3698"/>
                    <a:pt x="1237" y="3606"/>
                  </a:cubicBezTo>
                  <a:cubicBezTo>
                    <a:pt x="1233" y="3558"/>
                    <a:pt x="1229" y="3514"/>
                    <a:pt x="1229" y="3466"/>
                  </a:cubicBezTo>
                  <a:cubicBezTo>
                    <a:pt x="1233" y="3026"/>
                    <a:pt x="1458" y="2487"/>
                    <a:pt x="1827" y="2094"/>
                  </a:cubicBezTo>
                  <a:cubicBezTo>
                    <a:pt x="1946" y="1968"/>
                    <a:pt x="2072" y="1869"/>
                    <a:pt x="2192" y="1797"/>
                  </a:cubicBezTo>
                  <a:cubicBezTo>
                    <a:pt x="2233" y="1773"/>
                    <a:pt x="2274" y="1753"/>
                    <a:pt x="2315" y="1736"/>
                  </a:cubicBezTo>
                  <a:cubicBezTo>
                    <a:pt x="2420" y="1687"/>
                    <a:pt x="2523" y="1663"/>
                    <a:pt x="2618" y="1663"/>
                  </a:cubicBezTo>
                  <a:close/>
                  <a:moveTo>
                    <a:pt x="3311" y="0"/>
                  </a:moveTo>
                  <a:cubicBezTo>
                    <a:pt x="3307" y="0"/>
                    <a:pt x="3302" y="1"/>
                    <a:pt x="3298" y="2"/>
                  </a:cubicBezTo>
                  <a:lnTo>
                    <a:pt x="2817" y="50"/>
                  </a:lnTo>
                  <a:cubicBezTo>
                    <a:pt x="2773" y="53"/>
                    <a:pt x="2724" y="88"/>
                    <a:pt x="2711" y="121"/>
                  </a:cubicBezTo>
                  <a:lnTo>
                    <a:pt x="2448" y="825"/>
                  </a:lnTo>
                  <a:cubicBezTo>
                    <a:pt x="2434" y="858"/>
                    <a:pt x="2387" y="903"/>
                    <a:pt x="2343" y="927"/>
                  </a:cubicBezTo>
                  <a:cubicBezTo>
                    <a:pt x="2244" y="971"/>
                    <a:pt x="2144" y="1030"/>
                    <a:pt x="2045" y="1098"/>
                  </a:cubicBezTo>
                  <a:cubicBezTo>
                    <a:pt x="2024" y="1112"/>
                    <a:pt x="2001" y="1120"/>
                    <a:pt x="1981" y="1120"/>
                  </a:cubicBezTo>
                  <a:cubicBezTo>
                    <a:pt x="1964" y="1120"/>
                    <a:pt x="1949" y="1114"/>
                    <a:pt x="1940" y="1101"/>
                  </a:cubicBezTo>
                  <a:lnTo>
                    <a:pt x="1694" y="726"/>
                  </a:lnTo>
                  <a:cubicBezTo>
                    <a:pt x="1686" y="713"/>
                    <a:pt x="1674" y="707"/>
                    <a:pt x="1660" y="707"/>
                  </a:cubicBezTo>
                  <a:cubicBezTo>
                    <a:pt x="1642" y="707"/>
                    <a:pt x="1622" y="717"/>
                    <a:pt x="1605" y="736"/>
                  </a:cubicBezTo>
                  <a:lnTo>
                    <a:pt x="1076" y="1296"/>
                  </a:lnTo>
                  <a:cubicBezTo>
                    <a:pt x="1045" y="1329"/>
                    <a:pt x="1025" y="1381"/>
                    <a:pt x="1035" y="1411"/>
                  </a:cubicBezTo>
                  <a:lnTo>
                    <a:pt x="1182" y="1910"/>
                  </a:lnTo>
                  <a:cubicBezTo>
                    <a:pt x="1192" y="1940"/>
                    <a:pt x="1179" y="1995"/>
                    <a:pt x="1155" y="2033"/>
                  </a:cubicBezTo>
                  <a:cubicBezTo>
                    <a:pt x="1066" y="2169"/>
                    <a:pt x="984" y="2309"/>
                    <a:pt x="912" y="2456"/>
                  </a:cubicBezTo>
                  <a:cubicBezTo>
                    <a:pt x="892" y="2490"/>
                    <a:pt x="844" y="2528"/>
                    <a:pt x="796" y="2541"/>
                  </a:cubicBezTo>
                  <a:lnTo>
                    <a:pt x="342" y="2651"/>
                  </a:lnTo>
                  <a:cubicBezTo>
                    <a:pt x="298" y="2660"/>
                    <a:pt x="250" y="2698"/>
                    <a:pt x="240" y="2736"/>
                  </a:cubicBezTo>
                  <a:lnTo>
                    <a:pt x="11" y="3503"/>
                  </a:lnTo>
                  <a:cubicBezTo>
                    <a:pt x="1" y="3538"/>
                    <a:pt x="29" y="3569"/>
                    <a:pt x="70" y="3572"/>
                  </a:cubicBezTo>
                  <a:lnTo>
                    <a:pt x="482" y="3596"/>
                  </a:lnTo>
                  <a:cubicBezTo>
                    <a:pt x="527" y="3599"/>
                    <a:pt x="557" y="3626"/>
                    <a:pt x="554" y="3664"/>
                  </a:cubicBezTo>
                  <a:cubicBezTo>
                    <a:pt x="541" y="3801"/>
                    <a:pt x="541" y="3933"/>
                    <a:pt x="550" y="4060"/>
                  </a:cubicBezTo>
                  <a:cubicBezTo>
                    <a:pt x="554" y="4094"/>
                    <a:pt x="536" y="4149"/>
                    <a:pt x="506" y="4183"/>
                  </a:cubicBezTo>
                  <a:lnTo>
                    <a:pt x="45" y="4743"/>
                  </a:lnTo>
                  <a:cubicBezTo>
                    <a:pt x="18" y="4777"/>
                    <a:pt x="4" y="4828"/>
                    <a:pt x="18" y="4859"/>
                  </a:cubicBezTo>
                  <a:lnTo>
                    <a:pt x="237" y="5343"/>
                  </a:lnTo>
                  <a:cubicBezTo>
                    <a:pt x="240" y="5350"/>
                    <a:pt x="243" y="5354"/>
                    <a:pt x="250" y="5357"/>
                  </a:cubicBezTo>
                  <a:lnTo>
                    <a:pt x="250" y="5360"/>
                  </a:lnTo>
                  <a:cubicBezTo>
                    <a:pt x="257" y="5364"/>
                    <a:pt x="264" y="5364"/>
                    <a:pt x="267" y="5364"/>
                  </a:cubicBezTo>
                  <a:lnTo>
                    <a:pt x="270" y="5364"/>
                  </a:lnTo>
                  <a:cubicBezTo>
                    <a:pt x="284" y="5364"/>
                    <a:pt x="305" y="5354"/>
                    <a:pt x="322" y="5340"/>
                  </a:cubicBezTo>
                  <a:lnTo>
                    <a:pt x="817" y="4886"/>
                  </a:lnTo>
                  <a:cubicBezTo>
                    <a:pt x="838" y="4867"/>
                    <a:pt x="864" y="4857"/>
                    <a:pt x="886" y="4857"/>
                  </a:cubicBezTo>
                  <a:cubicBezTo>
                    <a:pt x="900" y="4857"/>
                    <a:pt x="913" y="4861"/>
                    <a:pt x="922" y="4869"/>
                  </a:cubicBezTo>
                  <a:cubicBezTo>
                    <a:pt x="987" y="4920"/>
                    <a:pt x="1059" y="4961"/>
                    <a:pt x="1134" y="4992"/>
                  </a:cubicBezTo>
                  <a:cubicBezTo>
                    <a:pt x="1168" y="5006"/>
                    <a:pt x="1192" y="5043"/>
                    <a:pt x="1185" y="5077"/>
                  </a:cubicBezTo>
                  <a:lnTo>
                    <a:pt x="1032" y="5770"/>
                  </a:lnTo>
                  <a:cubicBezTo>
                    <a:pt x="1028" y="5790"/>
                    <a:pt x="1035" y="5808"/>
                    <a:pt x="1053" y="5817"/>
                  </a:cubicBezTo>
                  <a:cubicBezTo>
                    <a:pt x="1062" y="5823"/>
                    <a:pt x="1072" y="5826"/>
                    <a:pt x="1085" y="5826"/>
                  </a:cubicBezTo>
                  <a:cubicBezTo>
                    <a:pt x="1090" y="5826"/>
                    <a:pt x="1095" y="5826"/>
                    <a:pt x="1100" y="5825"/>
                  </a:cubicBezTo>
                  <a:lnTo>
                    <a:pt x="1581" y="5776"/>
                  </a:lnTo>
                  <a:cubicBezTo>
                    <a:pt x="1626" y="5773"/>
                    <a:pt x="1673" y="5740"/>
                    <a:pt x="1687" y="5705"/>
                  </a:cubicBezTo>
                  <a:lnTo>
                    <a:pt x="1949" y="5002"/>
                  </a:lnTo>
                  <a:cubicBezTo>
                    <a:pt x="1963" y="4968"/>
                    <a:pt x="2011" y="4924"/>
                    <a:pt x="2056" y="4900"/>
                  </a:cubicBezTo>
                  <a:cubicBezTo>
                    <a:pt x="2103" y="4875"/>
                    <a:pt x="2158" y="4848"/>
                    <a:pt x="2209" y="4821"/>
                  </a:cubicBezTo>
                  <a:cubicBezTo>
                    <a:pt x="2257" y="4790"/>
                    <a:pt x="2305" y="4760"/>
                    <a:pt x="2352" y="4729"/>
                  </a:cubicBezTo>
                  <a:cubicBezTo>
                    <a:pt x="2374" y="4714"/>
                    <a:pt x="2397" y="4707"/>
                    <a:pt x="2416" y="4707"/>
                  </a:cubicBezTo>
                  <a:cubicBezTo>
                    <a:pt x="2433" y="4707"/>
                    <a:pt x="2447" y="4713"/>
                    <a:pt x="2455" y="4725"/>
                  </a:cubicBezTo>
                  <a:lnTo>
                    <a:pt x="2704" y="5101"/>
                  </a:lnTo>
                  <a:cubicBezTo>
                    <a:pt x="2707" y="5108"/>
                    <a:pt x="2711" y="5111"/>
                    <a:pt x="2715" y="5115"/>
                  </a:cubicBezTo>
                  <a:cubicBezTo>
                    <a:pt x="2720" y="5118"/>
                    <a:pt x="2727" y="5119"/>
                    <a:pt x="2735" y="5119"/>
                  </a:cubicBezTo>
                  <a:cubicBezTo>
                    <a:pt x="2752" y="5119"/>
                    <a:pt x="2773" y="5110"/>
                    <a:pt x="2793" y="5091"/>
                  </a:cubicBezTo>
                  <a:lnTo>
                    <a:pt x="3321" y="4531"/>
                  </a:lnTo>
                  <a:cubicBezTo>
                    <a:pt x="3353" y="4497"/>
                    <a:pt x="3373" y="4445"/>
                    <a:pt x="3362" y="4415"/>
                  </a:cubicBezTo>
                  <a:lnTo>
                    <a:pt x="3216" y="3917"/>
                  </a:lnTo>
                  <a:cubicBezTo>
                    <a:pt x="3206" y="3886"/>
                    <a:pt x="3219" y="3831"/>
                    <a:pt x="3244" y="3794"/>
                  </a:cubicBezTo>
                  <a:cubicBezTo>
                    <a:pt x="3332" y="3657"/>
                    <a:pt x="3414" y="3517"/>
                    <a:pt x="3485" y="3371"/>
                  </a:cubicBezTo>
                  <a:cubicBezTo>
                    <a:pt x="3503" y="3336"/>
                    <a:pt x="3554" y="3299"/>
                    <a:pt x="3602" y="3285"/>
                  </a:cubicBezTo>
                  <a:lnTo>
                    <a:pt x="4055" y="3176"/>
                  </a:lnTo>
                  <a:cubicBezTo>
                    <a:pt x="4100" y="3166"/>
                    <a:pt x="4148" y="3128"/>
                    <a:pt x="4158" y="3091"/>
                  </a:cubicBezTo>
                  <a:lnTo>
                    <a:pt x="4386" y="2323"/>
                  </a:lnTo>
                  <a:cubicBezTo>
                    <a:pt x="4394" y="2299"/>
                    <a:pt x="4383" y="2275"/>
                    <a:pt x="4359" y="2265"/>
                  </a:cubicBezTo>
                  <a:lnTo>
                    <a:pt x="4359" y="2262"/>
                  </a:lnTo>
                  <a:cubicBezTo>
                    <a:pt x="4349" y="2258"/>
                    <a:pt x="4339" y="2254"/>
                    <a:pt x="4329" y="2254"/>
                  </a:cubicBezTo>
                  <a:lnTo>
                    <a:pt x="3915" y="2230"/>
                  </a:lnTo>
                  <a:cubicBezTo>
                    <a:pt x="3871" y="2227"/>
                    <a:pt x="3841" y="2200"/>
                    <a:pt x="3844" y="2162"/>
                  </a:cubicBezTo>
                  <a:cubicBezTo>
                    <a:pt x="3851" y="2098"/>
                    <a:pt x="3854" y="2033"/>
                    <a:pt x="3854" y="1972"/>
                  </a:cubicBezTo>
                  <a:cubicBezTo>
                    <a:pt x="3854" y="1900"/>
                    <a:pt x="3851" y="1832"/>
                    <a:pt x="3844" y="1767"/>
                  </a:cubicBezTo>
                  <a:cubicBezTo>
                    <a:pt x="3844" y="1732"/>
                    <a:pt x="3861" y="1678"/>
                    <a:pt x="3892" y="1644"/>
                  </a:cubicBezTo>
                  <a:lnTo>
                    <a:pt x="4353" y="1084"/>
                  </a:lnTo>
                  <a:cubicBezTo>
                    <a:pt x="4380" y="1050"/>
                    <a:pt x="4394" y="998"/>
                    <a:pt x="4380" y="968"/>
                  </a:cubicBezTo>
                  <a:lnTo>
                    <a:pt x="4161" y="483"/>
                  </a:lnTo>
                  <a:cubicBezTo>
                    <a:pt x="4158" y="477"/>
                    <a:pt x="4155" y="473"/>
                    <a:pt x="4148" y="469"/>
                  </a:cubicBezTo>
                  <a:lnTo>
                    <a:pt x="4145" y="466"/>
                  </a:lnTo>
                  <a:cubicBezTo>
                    <a:pt x="4140" y="464"/>
                    <a:pt x="4135" y="462"/>
                    <a:pt x="4129" y="462"/>
                  </a:cubicBezTo>
                  <a:cubicBezTo>
                    <a:pt x="4113" y="462"/>
                    <a:pt x="4093" y="472"/>
                    <a:pt x="4076" y="490"/>
                  </a:cubicBezTo>
                  <a:lnTo>
                    <a:pt x="3581" y="940"/>
                  </a:lnTo>
                  <a:cubicBezTo>
                    <a:pt x="3560" y="959"/>
                    <a:pt x="3534" y="969"/>
                    <a:pt x="3511" y="969"/>
                  </a:cubicBezTo>
                  <a:cubicBezTo>
                    <a:pt x="3496" y="969"/>
                    <a:pt x="3483" y="965"/>
                    <a:pt x="3472" y="958"/>
                  </a:cubicBezTo>
                  <a:cubicBezTo>
                    <a:pt x="3411" y="903"/>
                    <a:pt x="3339" y="866"/>
                    <a:pt x="3264" y="835"/>
                  </a:cubicBezTo>
                  <a:cubicBezTo>
                    <a:pt x="3230" y="821"/>
                    <a:pt x="3206" y="784"/>
                    <a:pt x="3213" y="749"/>
                  </a:cubicBezTo>
                  <a:lnTo>
                    <a:pt x="3367" y="57"/>
                  </a:lnTo>
                  <a:cubicBezTo>
                    <a:pt x="3370" y="36"/>
                    <a:pt x="3362" y="19"/>
                    <a:pt x="3346" y="9"/>
                  </a:cubicBezTo>
                  <a:cubicBezTo>
                    <a:pt x="3336" y="4"/>
                    <a:pt x="3324" y="0"/>
                    <a:pt x="33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631;p43">
              <a:extLst>
                <a:ext uri="{FF2B5EF4-FFF2-40B4-BE49-F238E27FC236}">
                  <a16:creationId xmlns:a16="http://schemas.microsoft.com/office/drawing/2014/main" id="{C549CB6C-708E-4E40-91A8-4A93C13BC921}"/>
                </a:ext>
              </a:extLst>
            </p:cNvPr>
            <p:cNvSpPr/>
            <p:nvPr/>
          </p:nvSpPr>
          <p:spPr>
            <a:xfrm>
              <a:off x="5515450" y="2436350"/>
              <a:ext cx="83300" cy="110475"/>
            </a:xfrm>
            <a:custGeom>
              <a:avLst/>
              <a:gdLst/>
              <a:ahLst/>
              <a:cxnLst/>
              <a:rect l="l" t="t" r="r" b="b"/>
              <a:pathLst>
                <a:path w="3332" h="4419" extrusionOk="0">
                  <a:moveTo>
                    <a:pt x="1997" y="1259"/>
                  </a:moveTo>
                  <a:cubicBezTo>
                    <a:pt x="2003" y="1259"/>
                    <a:pt x="2009" y="1259"/>
                    <a:pt x="2014" y="1259"/>
                  </a:cubicBezTo>
                  <a:lnTo>
                    <a:pt x="2018" y="1259"/>
                  </a:lnTo>
                  <a:cubicBezTo>
                    <a:pt x="2021" y="1259"/>
                    <a:pt x="2024" y="1263"/>
                    <a:pt x="2027" y="1263"/>
                  </a:cubicBezTo>
                  <a:lnTo>
                    <a:pt x="2041" y="1263"/>
                  </a:lnTo>
                  <a:cubicBezTo>
                    <a:pt x="2048" y="1263"/>
                    <a:pt x="2051" y="1263"/>
                    <a:pt x="2055" y="1266"/>
                  </a:cubicBezTo>
                  <a:cubicBezTo>
                    <a:pt x="2181" y="1284"/>
                    <a:pt x="2284" y="1358"/>
                    <a:pt x="2345" y="1492"/>
                  </a:cubicBezTo>
                  <a:cubicBezTo>
                    <a:pt x="2498" y="1836"/>
                    <a:pt x="2321" y="2434"/>
                    <a:pt x="1945" y="2829"/>
                  </a:cubicBezTo>
                  <a:cubicBezTo>
                    <a:pt x="1789" y="2996"/>
                    <a:pt x="1621" y="3099"/>
                    <a:pt x="1471" y="3140"/>
                  </a:cubicBezTo>
                  <a:cubicBezTo>
                    <a:pt x="1465" y="3140"/>
                    <a:pt x="1457" y="3143"/>
                    <a:pt x="1451" y="3143"/>
                  </a:cubicBezTo>
                  <a:cubicBezTo>
                    <a:pt x="1444" y="3147"/>
                    <a:pt x="1441" y="3147"/>
                    <a:pt x="1437" y="3147"/>
                  </a:cubicBezTo>
                  <a:cubicBezTo>
                    <a:pt x="1424" y="3150"/>
                    <a:pt x="1413" y="3150"/>
                    <a:pt x="1403" y="3154"/>
                  </a:cubicBezTo>
                  <a:cubicBezTo>
                    <a:pt x="1389" y="3154"/>
                    <a:pt x="1379" y="3157"/>
                    <a:pt x="1365" y="3157"/>
                  </a:cubicBezTo>
                  <a:lnTo>
                    <a:pt x="1331" y="3157"/>
                  </a:lnTo>
                  <a:cubicBezTo>
                    <a:pt x="1181" y="3157"/>
                    <a:pt x="1055" y="3078"/>
                    <a:pt x="986" y="2925"/>
                  </a:cubicBezTo>
                  <a:cubicBezTo>
                    <a:pt x="959" y="2867"/>
                    <a:pt x="942" y="2802"/>
                    <a:pt x="935" y="2733"/>
                  </a:cubicBezTo>
                  <a:cubicBezTo>
                    <a:pt x="932" y="2700"/>
                    <a:pt x="929" y="2665"/>
                    <a:pt x="929" y="2628"/>
                  </a:cubicBezTo>
                  <a:cubicBezTo>
                    <a:pt x="932" y="2297"/>
                    <a:pt x="1103" y="1884"/>
                    <a:pt x="1383" y="1587"/>
                  </a:cubicBezTo>
                  <a:cubicBezTo>
                    <a:pt x="1474" y="1492"/>
                    <a:pt x="1570" y="1416"/>
                    <a:pt x="1662" y="1361"/>
                  </a:cubicBezTo>
                  <a:cubicBezTo>
                    <a:pt x="1693" y="1345"/>
                    <a:pt x="1723" y="1328"/>
                    <a:pt x="1755" y="1314"/>
                  </a:cubicBezTo>
                  <a:cubicBezTo>
                    <a:pt x="1837" y="1279"/>
                    <a:pt x="1920" y="1259"/>
                    <a:pt x="1997" y="1259"/>
                  </a:cubicBezTo>
                  <a:close/>
                  <a:moveTo>
                    <a:pt x="2498" y="0"/>
                  </a:moveTo>
                  <a:lnTo>
                    <a:pt x="2133" y="38"/>
                  </a:lnTo>
                  <a:cubicBezTo>
                    <a:pt x="2099" y="41"/>
                    <a:pt x="2062" y="65"/>
                    <a:pt x="2051" y="92"/>
                  </a:cubicBezTo>
                  <a:lnTo>
                    <a:pt x="1854" y="624"/>
                  </a:lnTo>
                  <a:cubicBezTo>
                    <a:pt x="1843" y="652"/>
                    <a:pt x="1809" y="686"/>
                    <a:pt x="1775" y="703"/>
                  </a:cubicBezTo>
                  <a:cubicBezTo>
                    <a:pt x="1700" y="737"/>
                    <a:pt x="1625" y="781"/>
                    <a:pt x="1550" y="833"/>
                  </a:cubicBezTo>
                  <a:cubicBezTo>
                    <a:pt x="1533" y="844"/>
                    <a:pt x="1515" y="850"/>
                    <a:pt x="1499" y="850"/>
                  </a:cubicBezTo>
                  <a:cubicBezTo>
                    <a:pt x="1487" y="850"/>
                    <a:pt x="1476" y="846"/>
                    <a:pt x="1471" y="836"/>
                  </a:cubicBezTo>
                  <a:lnTo>
                    <a:pt x="1284" y="550"/>
                  </a:lnTo>
                  <a:cubicBezTo>
                    <a:pt x="1277" y="541"/>
                    <a:pt x="1268" y="536"/>
                    <a:pt x="1257" y="536"/>
                  </a:cubicBezTo>
                  <a:cubicBezTo>
                    <a:pt x="1244" y="536"/>
                    <a:pt x="1229" y="543"/>
                    <a:pt x="1216" y="556"/>
                  </a:cubicBezTo>
                  <a:lnTo>
                    <a:pt x="813" y="983"/>
                  </a:lnTo>
                  <a:cubicBezTo>
                    <a:pt x="789" y="1007"/>
                    <a:pt x="775" y="1048"/>
                    <a:pt x="781" y="1071"/>
                  </a:cubicBezTo>
                  <a:lnTo>
                    <a:pt x="895" y="1451"/>
                  </a:lnTo>
                  <a:cubicBezTo>
                    <a:pt x="901" y="1471"/>
                    <a:pt x="891" y="1512"/>
                    <a:pt x="874" y="1539"/>
                  </a:cubicBezTo>
                  <a:cubicBezTo>
                    <a:pt x="806" y="1645"/>
                    <a:pt x="745" y="1750"/>
                    <a:pt x="690" y="1860"/>
                  </a:cubicBezTo>
                  <a:cubicBezTo>
                    <a:pt x="676" y="1887"/>
                    <a:pt x="635" y="1918"/>
                    <a:pt x="601" y="1925"/>
                  </a:cubicBezTo>
                  <a:lnTo>
                    <a:pt x="256" y="2010"/>
                  </a:lnTo>
                  <a:cubicBezTo>
                    <a:pt x="222" y="2017"/>
                    <a:pt x="188" y="2048"/>
                    <a:pt x="181" y="2075"/>
                  </a:cubicBezTo>
                  <a:lnTo>
                    <a:pt x="7" y="2656"/>
                  </a:lnTo>
                  <a:cubicBezTo>
                    <a:pt x="0" y="2683"/>
                    <a:pt x="17" y="2706"/>
                    <a:pt x="52" y="2710"/>
                  </a:cubicBezTo>
                  <a:lnTo>
                    <a:pt x="365" y="2727"/>
                  </a:lnTo>
                  <a:cubicBezTo>
                    <a:pt x="396" y="2727"/>
                    <a:pt x="420" y="2751"/>
                    <a:pt x="417" y="2778"/>
                  </a:cubicBezTo>
                  <a:cubicBezTo>
                    <a:pt x="406" y="2881"/>
                    <a:pt x="406" y="2983"/>
                    <a:pt x="417" y="3078"/>
                  </a:cubicBezTo>
                  <a:cubicBezTo>
                    <a:pt x="420" y="3106"/>
                    <a:pt x="403" y="3147"/>
                    <a:pt x="383" y="3171"/>
                  </a:cubicBezTo>
                  <a:lnTo>
                    <a:pt x="31" y="3598"/>
                  </a:lnTo>
                  <a:cubicBezTo>
                    <a:pt x="11" y="3621"/>
                    <a:pt x="0" y="3662"/>
                    <a:pt x="11" y="3683"/>
                  </a:cubicBezTo>
                  <a:lnTo>
                    <a:pt x="178" y="4051"/>
                  </a:lnTo>
                  <a:cubicBezTo>
                    <a:pt x="178" y="4058"/>
                    <a:pt x="181" y="4061"/>
                    <a:pt x="188" y="4064"/>
                  </a:cubicBezTo>
                  <a:cubicBezTo>
                    <a:pt x="192" y="4064"/>
                    <a:pt x="198" y="4069"/>
                    <a:pt x="202" y="4069"/>
                  </a:cubicBezTo>
                  <a:cubicBezTo>
                    <a:pt x="215" y="4069"/>
                    <a:pt x="229" y="4061"/>
                    <a:pt x="242" y="4048"/>
                  </a:cubicBezTo>
                  <a:lnTo>
                    <a:pt x="618" y="3707"/>
                  </a:lnTo>
                  <a:cubicBezTo>
                    <a:pt x="633" y="3692"/>
                    <a:pt x="653" y="3683"/>
                    <a:pt x="671" y="3683"/>
                  </a:cubicBezTo>
                  <a:cubicBezTo>
                    <a:pt x="682" y="3683"/>
                    <a:pt x="692" y="3686"/>
                    <a:pt x="700" y="3693"/>
                  </a:cubicBezTo>
                  <a:cubicBezTo>
                    <a:pt x="748" y="3734"/>
                    <a:pt x="802" y="3765"/>
                    <a:pt x="857" y="3785"/>
                  </a:cubicBezTo>
                  <a:cubicBezTo>
                    <a:pt x="884" y="3795"/>
                    <a:pt x="901" y="3823"/>
                    <a:pt x="895" y="3850"/>
                  </a:cubicBezTo>
                  <a:lnTo>
                    <a:pt x="781" y="4376"/>
                  </a:lnTo>
                  <a:cubicBezTo>
                    <a:pt x="778" y="4389"/>
                    <a:pt x="781" y="4403"/>
                    <a:pt x="795" y="4409"/>
                  </a:cubicBezTo>
                  <a:lnTo>
                    <a:pt x="795" y="4413"/>
                  </a:lnTo>
                  <a:cubicBezTo>
                    <a:pt x="803" y="4416"/>
                    <a:pt x="810" y="4418"/>
                    <a:pt x="819" y="4418"/>
                  </a:cubicBezTo>
                  <a:cubicBezTo>
                    <a:pt x="822" y="4418"/>
                    <a:pt x="826" y="4418"/>
                    <a:pt x="830" y="4417"/>
                  </a:cubicBezTo>
                  <a:lnTo>
                    <a:pt x="1198" y="4382"/>
                  </a:lnTo>
                  <a:cubicBezTo>
                    <a:pt x="1232" y="4379"/>
                    <a:pt x="1266" y="4351"/>
                    <a:pt x="1277" y="4324"/>
                  </a:cubicBezTo>
                  <a:lnTo>
                    <a:pt x="1474" y="3795"/>
                  </a:lnTo>
                  <a:cubicBezTo>
                    <a:pt x="1485" y="3765"/>
                    <a:pt x="1523" y="3734"/>
                    <a:pt x="1556" y="3716"/>
                  </a:cubicBezTo>
                  <a:cubicBezTo>
                    <a:pt x="1594" y="3700"/>
                    <a:pt x="1632" y="3680"/>
                    <a:pt x="1673" y="3655"/>
                  </a:cubicBezTo>
                  <a:cubicBezTo>
                    <a:pt x="1707" y="3634"/>
                    <a:pt x="1744" y="3611"/>
                    <a:pt x="1782" y="3584"/>
                  </a:cubicBezTo>
                  <a:cubicBezTo>
                    <a:pt x="1797" y="3573"/>
                    <a:pt x="1813" y="3568"/>
                    <a:pt x="1827" y="3568"/>
                  </a:cubicBezTo>
                  <a:cubicBezTo>
                    <a:pt x="1841" y="3568"/>
                    <a:pt x="1853" y="3573"/>
                    <a:pt x="1860" y="3584"/>
                  </a:cubicBezTo>
                  <a:lnTo>
                    <a:pt x="2048" y="3870"/>
                  </a:lnTo>
                  <a:cubicBezTo>
                    <a:pt x="2051" y="3874"/>
                    <a:pt x="2051" y="3877"/>
                    <a:pt x="2058" y="3877"/>
                  </a:cubicBezTo>
                  <a:cubicBezTo>
                    <a:pt x="2063" y="3880"/>
                    <a:pt x="2068" y="3882"/>
                    <a:pt x="2073" y="3882"/>
                  </a:cubicBezTo>
                  <a:cubicBezTo>
                    <a:pt x="2086" y="3882"/>
                    <a:pt x="2102" y="3874"/>
                    <a:pt x="2117" y="3860"/>
                  </a:cubicBezTo>
                  <a:lnTo>
                    <a:pt x="2516" y="3437"/>
                  </a:lnTo>
                  <a:cubicBezTo>
                    <a:pt x="2539" y="3409"/>
                    <a:pt x="2553" y="3372"/>
                    <a:pt x="2547" y="3348"/>
                  </a:cubicBezTo>
                  <a:lnTo>
                    <a:pt x="2437" y="2969"/>
                  </a:lnTo>
                  <a:cubicBezTo>
                    <a:pt x="2430" y="2946"/>
                    <a:pt x="2437" y="2905"/>
                    <a:pt x="2457" y="2877"/>
                  </a:cubicBezTo>
                  <a:cubicBezTo>
                    <a:pt x="2526" y="2774"/>
                    <a:pt x="2588" y="2665"/>
                    <a:pt x="2642" y="2556"/>
                  </a:cubicBezTo>
                  <a:cubicBezTo>
                    <a:pt x="2656" y="2529"/>
                    <a:pt x="2693" y="2502"/>
                    <a:pt x="2727" y="2492"/>
                  </a:cubicBezTo>
                  <a:lnTo>
                    <a:pt x="3072" y="2410"/>
                  </a:lnTo>
                  <a:cubicBezTo>
                    <a:pt x="3106" y="2399"/>
                    <a:pt x="3141" y="2372"/>
                    <a:pt x="3150" y="2344"/>
                  </a:cubicBezTo>
                  <a:lnTo>
                    <a:pt x="3325" y="1761"/>
                  </a:lnTo>
                  <a:cubicBezTo>
                    <a:pt x="3328" y="1744"/>
                    <a:pt x="3321" y="1727"/>
                    <a:pt x="3304" y="1717"/>
                  </a:cubicBezTo>
                  <a:cubicBezTo>
                    <a:pt x="3297" y="1714"/>
                    <a:pt x="3290" y="1710"/>
                    <a:pt x="3280" y="1710"/>
                  </a:cubicBezTo>
                  <a:lnTo>
                    <a:pt x="2966" y="1693"/>
                  </a:lnTo>
                  <a:cubicBezTo>
                    <a:pt x="2936" y="1689"/>
                    <a:pt x="2911" y="1665"/>
                    <a:pt x="2915" y="1642"/>
                  </a:cubicBezTo>
                  <a:cubicBezTo>
                    <a:pt x="2919" y="1591"/>
                    <a:pt x="2922" y="1542"/>
                    <a:pt x="2922" y="1495"/>
                  </a:cubicBezTo>
                  <a:cubicBezTo>
                    <a:pt x="2922" y="1440"/>
                    <a:pt x="2919" y="1389"/>
                    <a:pt x="2915" y="1338"/>
                  </a:cubicBezTo>
                  <a:cubicBezTo>
                    <a:pt x="2911" y="1314"/>
                    <a:pt x="2925" y="1273"/>
                    <a:pt x="2949" y="1246"/>
                  </a:cubicBezTo>
                  <a:lnTo>
                    <a:pt x="3297" y="822"/>
                  </a:lnTo>
                  <a:cubicBezTo>
                    <a:pt x="3321" y="795"/>
                    <a:pt x="3331" y="754"/>
                    <a:pt x="3321" y="734"/>
                  </a:cubicBezTo>
                  <a:lnTo>
                    <a:pt x="3154" y="365"/>
                  </a:lnTo>
                  <a:cubicBezTo>
                    <a:pt x="3150" y="362"/>
                    <a:pt x="3147" y="358"/>
                    <a:pt x="3144" y="355"/>
                  </a:cubicBezTo>
                  <a:lnTo>
                    <a:pt x="3141" y="355"/>
                  </a:lnTo>
                  <a:cubicBezTo>
                    <a:pt x="3136" y="353"/>
                    <a:pt x="3131" y="352"/>
                    <a:pt x="3126" y="352"/>
                  </a:cubicBezTo>
                  <a:cubicBezTo>
                    <a:pt x="3114" y="352"/>
                    <a:pt x="3101" y="357"/>
                    <a:pt x="3089" y="369"/>
                  </a:cubicBezTo>
                  <a:lnTo>
                    <a:pt x="2714" y="713"/>
                  </a:lnTo>
                  <a:cubicBezTo>
                    <a:pt x="2697" y="728"/>
                    <a:pt x="2678" y="735"/>
                    <a:pt x="2661" y="735"/>
                  </a:cubicBezTo>
                  <a:cubicBezTo>
                    <a:pt x="2650" y="735"/>
                    <a:pt x="2640" y="732"/>
                    <a:pt x="2632" y="727"/>
                  </a:cubicBezTo>
                  <a:cubicBezTo>
                    <a:pt x="2584" y="686"/>
                    <a:pt x="2529" y="655"/>
                    <a:pt x="2471" y="632"/>
                  </a:cubicBezTo>
                  <a:cubicBezTo>
                    <a:pt x="2448" y="621"/>
                    <a:pt x="2427" y="594"/>
                    <a:pt x="2434" y="567"/>
                  </a:cubicBezTo>
                  <a:lnTo>
                    <a:pt x="2550" y="44"/>
                  </a:lnTo>
                  <a:cubicBezTo>
                    <a:pt x="2553" y="27"/>
                    <a:pt x="2547" y="14"/>
                    <a:pt x="2533" y="7"/>
                  </a:cubicBezTo>
                  <a:cubicBezTo>
                    <a:pt x="2526" y="0"/>
                    <a:pt x="2512" y="0"/>
                    <a:pt x="249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632;p43">
              <a:extLst>
                <a:ext uri="{FF2B5EF4-FFF2-40B4-BE49-F238E27FC236}">
                  <a16:creationId xmlns:a16="http://schemas.microsoft.com/office/drawing/2014/main" id="{EE66391A-9EDE-46D2-801F-5C55DFD398BF}"/>
                </a:ext>
              </a:extLst>
            </p:cNvPr>
            <p:cNvSpPr/>
            <p:nvPr/>
          </p:nvSpPr>
          <p:spPr>
            <a:xfrm>
              <a:off x="4825675" y="2799825"/>
              <a:ext cx="56175" cy="208625"/>
            </a:xfrm>
            <a:custGeom>
              <a:avLst/>
              <a:gdLst/>
              <a:ahLst/>
              <a:cxnLst/>
              <a:rect l="l" t="t" r="r" b="b"/>
              <a:pathLst>
                <a:path w="2247" h="8345" extrusionOk="0">
                  <a:moveTo>
                    <a:pt x="1" y="0"/>
                  </a:moveTo>
                  <a:lnTo>
                    <a:pt x="1" y="6437"/>
                  </a:lnTo>
                  <a:cubicBezTo>
                    <a:pt x="1" y="6939"/>
                    <a:pt x="273" y="7407"/>
                    <a:pt x="711" y="7653"/>
                  </a:cubicBezTo>
                  <a:lnTo>
                    <a:pt x="1929" y="8345"/>
                  </a:lnTo>
                  <a:lnTo>
                    <a:pt x="2247" y="7782"/>
                  </a:lnTo>
                  <a:lnTo>
                    <a:pt x="1028" y="7092"/>
                  </a:lnTo>
                  <a:cubicBezTo>
                    <a:pt x="793" y="6960"/>
                    <a:pt x="645" y="6706"/>
                    <a:pt x="645" y="6437"/>
                  </a:cubicBezTo>
                  <a:lnTo>
                    <a:pt x="6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633;p43">
              <a:extLst>
                <a:ext uri="{FF2B5EF4-FFF2-40B4-BE49-F238E27FC236}">
                  <a16:creationId xmlns:a16="http://schemas.microsoft.com/office/drawing/2014/main" id="{2B1E963C-CD0A-4CF5-AC5B-B8B0885B3C98}"/>
                </a:ext>
              </a:extLst>
            </p:cNvPr>
            <p:cNvSpPr/>
            <p:nvPr/>
          </p:nvSpPr>
          <p:spPr>
            <a:xfrm>
              <a:off x="4774650" y="2608475"/>
              <a:ext cx="196450" cy="252425"/>
            </a:xfrm>
            <a:custGeom>
              <a:avLst/>
              <a:gdLst/>
              <a:ahLst/>
              <a:cxnLst/>
              <a:rect l="l" t="t" r="r" b="b"/>
              <a:pathLst>
                <a:path w="7858" h="10097" extrusionOk="0">
                  <a:moveTo>
                    <a:pt x="7104" y="0"/>
                  </a:moveTo>
                  <a:cubicBezTo>
                    <a:pt x="6976" y="0"/>
                    <a:pt x="6848" y="23"/>
                    <a:pt x="6745" y="71"/>
                  </a:cubicBezTo>
                  <a:lnTo>
                    <a:pt x="400" y="2999"/>
                  </a:lnTo>
                  <a:cubicBezTo>
                    <a:pt x="178" y="3102"/>
                    <a:pt x="0" y="3381"/>
                    <a:pt x="0" y="3623"/>
                  </a:cubicBezTo>
                  <a:lnTo>
                    <a:pt x="0" y="9357"/>
                  </a:lnTo>
                  <a:cubicBezTo>
                    <a:pt x="0" y="9600"/>
                    <a:pt x="161" y="9890"/>
                    <a:pt x="359" y="10003"/>
                  </a:cubicBezTo>
                  <a:cubicBezTo>
                    <a:pt x="466" y="10065"/>
                    <a:pt x="613" y="10097"/>
                    <a:pt x="761" y="10097"/>
                  </a:cubicBezTo>
                  <a:cubicBezTo>
                    <a:pt x="887" y="10097"/>
                    <a:pt x="1013" y="10074"/>
                    <a:pt x="1114" y="10027"/>
                  </a:cubicBezTo>
                  <a:lnTo>
                    <a:pt x="7458" y="7095"/>
                  </a:lnTo>
                  <a:cubicBezTo>
                    <a:pt x="7680" y="6993"/>
                    <a:pt x="7857" y="6712"/>
                    <a:pt x="7857" y="6470"/>
                  </a:cubicBezTo>
                  <a:lnTo>
                    <a:pt x="7857" y="736"/>
                  </a:lnTo>
                  <a:cubicBezTo>
                    <a:pt x="7857" y="494"/>
                    <a:pt x="7697" y="204"/>
                    <a:pt x="7503" y="91"/>
                  </a:cubicBezTo>
                  <a:cubicBezTo>
                    <a:pt x="7397" y="31"/>
                    <a:pt x="7251" y="0"/>
                    <a:pt x="710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634;p43">
              <a:extLst>
                <a:ext uri="{FF2B5EF4-FFF2-40B4-BE49-F238E27FC236}">
                  <a16:creationId xmlns:a16="http://schemas.microsoft.com/office/drawing/2014/main" id="{F0CE0D78-0673-41D8-8133-B55098A92B5F}"/>
                </a:ext>
              </a:extLst>
            </p:cNvPr>
            <p:cNvSpPr/>
            <p:nvPr/>
          </p:nvSpPr>
          <p:spPr>
            <a:xfrm>
              <a:off x="4774650" y="2689825"/>
              <a:ext cx="35775" cy="171075"/>
            </a:xfrm>
            <a:custGeom>
              <a:avLst/>
              <a:gdLst/>
              <a:ahLst/>
              <a:cxnLst/>
              <a:rect l="l" t="t" r="r" b="b"/>
              <a:pathLst>
                <a:path w="1431" h="6843" extrusionOk="0">
                  <a:moveTo>
                    <a:pt x="120" y="1"/>
                  </a:moveTo>
                  <a:cubicBezTo>
                    <a:pt x="49" y="114"/>
                    <a:pt x="0" y="247"/>
                    <a:pt x="0" y="369"/>
                  </a:cubicBezTo>
                  <a:lnTo>
                    <a:pt x="0" y="6103"/>
                  </a:lnTo>
                  <a:cubicBezTo>
                    <a:pt x="0" y="6346"/>
                    <a:pt x="161" y="6636"/>
                    <a:pt x="359" y="6749"/>
                  </a:cubicBezTo>
                  <a:cubicBezTo>
                    <a:pt x="466" y="6811"/>
                    <a:pt x="613" y="6843"/>
                    <a:pt x="761" y="6843"/>
                  </a:cubicBezTo>
                  <a:cubicBezTo>
                    <a:pt x="887" y="6843"/>
                    <a:pt x="1013" y="6820"/>
                    <a:pt x="1114" y="6773"/>
                  </a:cubicBezTo>
                  <a:lnTo>
                    <a:pt x="1431" y="6626"/>
                  </a:lnTo>
                  <a:lnTo>
                    <a:pt x="1431" y="755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635;p43">
              <a:extLst>
                <a:ext uri="{FF2B5EF4-FFF2-40B4-BE49-F238E27FC236}">
                  <a16:creationId xmlns:a16="http://schemas.microsoft.com/office/drawing/2014/main" id="{30CE11C5-9764-43F2-8644-6DE7683A95C0}"/>
                </a:ext>
              </a:extLst>
            </p:cNvPr>
            <p:cNvSpPr/>
            <p:nvPr/>
          </p:nvSpPr>
          <p:spPr>
            <a:xfrm>
              <a:off x="4792475" y="2619575"/>
              <a:ext cx="178625" cy="240500"/>
            </a:xfrm>
            <a:custGeom>
              <a:avLst/>
              <a:gdLst/>
              <a:ahLst/>
              <a:cxnLst/>
              <a:rect l="l" t="t" r="r" b="b"/>
              <a:pathLst>
                <a:path w="7145" h="9620" extrusionOk="0">
                  <a:moveTo>
                    <a:pt x="6899" y="1"/>
                  </a:moveTo>
                  <a:cubicBezTo>
                    <a:pt x="6851" y="1"/>
                    <a:pt x="6799" y="12"/>
                    <a:pt x="6745" y="37"/>
                  </a:cubicBezTo>
                  <a:lnTo>
                    <a:pt x="401" y="2968"/>
                  </a:lnTo>
                  <a:cubicBezTo>
                    <a:pt x="182" y="3071"/>
                    <a:pt x="1" y="3350"/>
                    <a:pt x="1" y="3592"/>
                  </a:cubicBezTo>
                  <a:lnTo>
                    <a:pt x="1" y="9326"/>
                  </a:lnTo>
                  <a:cubicBezTo>
                    <a:pt x="1" y="9509"/>
                    <a:pt x="104" y="9620"/>
                    <a:pt x="248" y="9620"/>
                  </a:cubicBezTo>
                  <a:cubicBezTo>
                    <a:pt x="295" y="9620"/>
                    <a:pt x="347" y="9608"/>
                    <a:pt x="401" y="9583"/>
                  </a:cubicBezTo>
                  <a:lnTo>
                    <a:pt x="6745" y="6651"/>
                  </a:lnTo>
                  <a:cubicBezTo>
                    <a:pt x="6967" y="6549"/>
                    <a:pt x="7144" y="6268"/>
                    <a:pt x="7144" y="6026"/>
                  </a:cubicBezTo>
                  <a:lnTo>
                    <a:pt x="7144" y="292"/>
                  </a:lnTo>
                  <a:cubicBezTo>
                    <a:pt x="7144" y="109"/>
                    <a:pt x="7043" y="1"/>
                    <a:pt x="689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636;p43">
              <a:extLst>
                <a:ext uri="{FF2B5EF4-FFF2-40B4-BE49-F238E27FC236}">
                  <a16:creationId xmlns:a16="http://schemas.microsoft.com/office/drawing/2014/main" id="{34C519C3-57CB-4A7E-96CF-F8AE5C4C3293}"/>
                </a:ext>
              </a:extLst>
            </p:cNvPr>
            <p:cNvSpPr/>
            <p:nvPr/>
          </p:nvSpPr>
          <p:spPr>
            <a:xfrm>
              <a:off x="4804025" y="3005550"/>
              <a:ext cx="33525" cy="293825"/>
            </a:xfrm>
            <a:custGeom>
              <a:avLst/>
              <a:gdLst/>
              <a:ahLst/>
              <a:cxnLst/>
              <a:rect l="l" t="t" r="r" b="b"/>
              <a:pathLst>
                <a:path w="1341" h="11753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lnTo>
                    <a:pt x="0" y="11249"/>
                  </a:lnTo>
                  <a:cubicBezTo>
                    <a:pt x="0" y="11342"/>
                    <a:pt x="65" y="11451"/>
                    <a:pt x="143" y="11495"/>
                  </a:cubicBezTo>
                  <a:lnTo>
                    <a:pt x="525" y="11717"/>
                  </a:lnTo>
                  <a:cubicBezTo>
                    <a:pt x="564" y="11741"/>
                    <a:pt x="616" y="11753"/>
                    <a:pt x="668" y="11753"/>
                  </a:cubicBezTo>
                  <a:cubicBezTo>
                    <a:pt x="720" y="11753"/>
                    <a:pt x="773" y="11741"/>
                    <a:pt x="812" y="11717"/>
                  </a:cubicBezTo>
                  <a:lnTo>
                    <a:pt x="1198" y="11495"/>
                  </a:lnTo>
                  <a:cubicBezTo>
                    <a:pt x="1276" y="11451"/>
                    <a:pt x="1341" y="11342"/>
                    <a:pt x="1341" y="11249"/>
                  </a:cubicBezTo>
                  <a:lnTo>
                    <a:pt x="1341" y="484"/>
                  </a:lnTo>
                  <a:cubicBezTo>
                    <a:pt x="1341" y="218"/>
                    <a:pt x="1122" y="0"/>
                    <a:pt x="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637;p43">
              <a:extLst>
                <a:ext uri="{FF2B5EF4-FFF2-40B4-BE49-F238E27FC236}">
                  <a16:creationId xmlns:a16="http://schemas.microsoft.com/office/drawing/2014/main" id="{45256FD9-2FC4-4235-BCB8-569BAE1F8711}"/>
                </a:ext>
              </a:extLst>
            </p:cNvPr>
            <p:cNvSpPr/>
            <p:nvPr/>
          </p:nvSpPr>
          <p:spPr>
            <a:xfrm>
              <a:off x="4804025" y="3005550"/>
              <a:ext cx="16725" cy="293625"/>
            </a:xfrm>
            <a:custGeom>
              <a:avLst/>
              <a:gdLst/>
              <a:ahLst/>
              <a:cxnLst/>
              <a:rect l="l" t="t" r="r" b="b"/>
              <a:pathLst>
                <a:path w="669" h="11745" extrusionOk="0">
                  <a:moveTo>
                    <a:pt x="334" y="0"/>
                  </a:moveTo>
                  <a:cubicBezTo>
                    <a:pt x="150" y="0"/>
                    <a:pt x="0" y="150"/>
                    <a:pt x="0" y="334"/>
                  </a:cubicBezTo>
                  <a:lnTo>
                    <a:pt x="0" y="11256"/>
                  </a:lnTo>
                  <a:cubicBezTo>
                    <a:pt x="0" y="11342"/>
                    <a:pt x="62" y="11451"/>
                    <a:pt x="136" y="11495"/>
                  </a:cubicBezTo>
                  <a:lnTo>
                    <a:pt x="542" y="11727"/>
                  </a:lnTo>
                  <a:cubicBezTo>
                    <a:pt x="563" y="11739"/>
                    <a:pt x="583" y="11744"/>
                    <a:pt x="600" y="11744"/>
                  </a:cubicBezTo>
                  <a:cubicBezTo>
                    <a:pt x="641" y="11744"/>
                    <a:pt x="668" y="11711"/>
                    <a:pt x="668" y="11655"/>
                  </a:cubicBezTo>
                  <a:lnTo>
                    <a:pt x="668" y="334"/>
                  </a:lnTo>
                  <a:cubicBezTo>
                    <a:pt x="668" y="150"/>
                    <a:pt x="519" y="0"/>
                    <a:pt x="334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638;p43">
              <a:extLst>
                <a:ext uri="{FF2B5EF4-FFF2-40B4-BE49-F238E27FC236}">
                  <a16:creationId xmlns:a16="http://schemas.microsoft.com/office/drawing/2014/main" id="{BD9F17DC-2AC9-48B9-9E5B-E7A79F04B49A}"/>
                </a:ext>
              </a:extLst>
            </p:cNvPr>
            <p:cNvSpPr/>
            <p:nvPr/>
          </p:nvSpPr>
          <p:spPr>
            <a:xfrm>
              <a:off x="4985150" y="3108025"/>
              <a:ext cx="33550" cy="293750"/>
            </a:xfrm>
            <a:custGeom>
              <a:avLst/>
              <a:gdLst/>
              <a:ahLst/>
              <a:cxnLst/>
              <a:rect l="l" t="t" r="r" b="b"/>
              <a:pathLst>
                <a:path w="1342" h="11750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69" y="11739"/>
                    <a:pt x="620" y="11750"/>
                    <a:pt x="671" y="11750"/>
                  </a:cubicBezTo>
                  <a:cubicBezTo>
                    <a:pt x="723" y="11750"/>
                    <a:pt x="775" y="11739"/>
                    <a:pt x="816" y="11717"/>
                  </a:cubicBezTo>
                  <a:lnTo>
                    <a:pt x="1199" y="11495"/>
                  </a:lnTo>
                  <a:cubicBezTo>
                    <a:pt x="1277" y="11451"/>
                    <a:pt x="1342" y="11338"/>
                    <a:pt x="1342" y="11249"/>
                  </a:cubicBezTo>
                  <a:lnTo>
                    <a:pt x="1342" y="164"/>
                  </a:lnTo>
                  <a:cubicBezTo>
                    <a:pt x="1342" y="75"/>
                    <a:pt x="1267" y="0"/>
                    <a:pt x="1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639;p43">
              <a:extLst>
                <a:ext uri="{FF2B5EF4-FFF2-40B4-BE49-F238E27FC236}">
                  <a16:creationId xmlns:a16="http://schemas.microsoft.com/office/drawing/2014/main" id="{5C31107D-AD90-4705-B253-690AA0C8841F}"/>
                </a:ext>
              </a:extLst>
            </p:cNvPr>
            <p:cNvSpPr/>
            <p:nvPr/>
          </p:nvSpPr>
          <p:spPr>
            <a:xfrm>
              <a:off x="4985150" y="3108025"/>
              <a:ext cx="16825" cy="293425"/>
            </a:xfrm>
            <a:custGeom>
              <a:avLst/>
              <a:gdLst/>
              <a:ahLst/>
              <a:cxnLst/>
              <a:rect l="l" t="t" r="r" b="b"/>
              <a:pathLst>
                <a:path w="673" h="11737" extrusionOk="0">
                  <a:moveTo>
                    <a:pt x="168" y="0"/>
                  </a:moveTo>
                  <a:cubicBezTo>
                    <a:pt x="76" y="0"/>
                    <a:pt x="0" y="75"/>
                    <a:pt x="0" y="164"/>
                  </a:cubicBezTo>
                  <a:lnTo>
                    <a:pt x="0" y="11249"/>
                  </a:lnTo>
                  <a:cubicBezTo>
                    <a:pt x="0" y="11338"/>
                    <a:pt x="66" y="11451"/>
                    <a:pt x="144" y="11495"/>
                  </a:cubicBezTo>
                  <a:lnTo>
                    <a:pt x="529" y="11717"/>
                  </a:lnTo>
                  <a:cubicBezTo>
                    <a:pt x="552" y="11730"/>
                    <a:pt x="574" y="11736"/>
                    <a:pt x="594" y="11736"/>
                  </a:cubicBezTo>
                  <a:cubicBezTo>
                    <a:pt x="640" y="11736"/>
                    <a:pt x="673" y="11700"/>
                    <a:pt x="673" y="11635"/>
                  </a:cubicBezTo>
                  <a:lnTo>
                    <a:pt x="673" y="164"/>
                  </a:lnTo>
                  <a:cubicBezTo>
                    <a:pt x="673" y="75"/>
                    <a:pt x="598" y="0"/>
                    <a:pt x="5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640;p43">
              <a:extLst>
                <a:ext uri="{FF2B5EF4-FFF2-40B4-BE49-F238E27FC236}">
                  <a16:creationId xmlns:a16="http://schemas.microsoft.com/office/drawing/2014/main" id="{5D876C1F-E078-4130-B689-742461DD68B3}"/>
                </a:ext>
              </a:extLst>
            </p:cNvPr>
            <p:cNvSpPr/>
            <p:nvPr/>
          </p:nvSpPr>
          <p:spPr>
            <a:xfrm>
              <a:off x="4804025" y="2887825"/>
              <a:ext cx="443600" cy="273800"/>
            </a:xfrm>
            <a:custGeom>
              <a:avLst/>
              <a:gdLst/>
              <a:ahLst/>
              <a:cxnLst/>
              <a:rect l="l" t="t" r="r" b="b"/>
              <a:pathLst>
                <a:path w="17744" h="10952" extrusionOk="0">
                  <a:moveTo>
                    <a:pt x="8087" y="0"/>
                  </a:moveTo>
                  <a:cubicBezTo>
                    <a:pt x="7930" y="0"/>
                    <a:pt x="7770" y="35"/>
                    <a:pt x="7651" y="102"/>
                  </a:cubicBezTo>
                  <a:lnTo>
                    <a:pt x="382" y="4303"/>
                  </a:lnTo>
                  <a:cubicBezTo>
                    <a:pt x="170" y="4426"/>
                    <a:pt x="0" y="4719"/>
                    <a:pt x="0" y="4965"/>
                  </a:cubicBezTo>
                  <a:lnTo>
                    <a:pt x="0" y="5111"/>
                  </a:lnTo>
                  <a:cubicBezTo>
                    <a:pt x="0" y="5354"/>
                    <a:pt x="160" y="5668"/>
                    <a:pt x="355" y="5808"/>
                  </a:cubicBezTo>
                  <a:lnTo>
                    <a:pt x="7560" y="10832"/>
                  </a:lnTo>
                  <a:cubicBezTo>
                    <a:pt x="7669" y="10911"/>
                    <a:pt x="7818" y="10952"/>
                    <a:pt x="7966" y="10952"/>
                  </a:cubicBezTo>
                  <a:cubicBezTo>
                    <a:pt x="8085" y="10952"/>
                    <a:pt x="8204" y="10925"/>
                    <a:pt x="8297" y="10870"/>
                  </a:cubicBezTo>
                  <a:lnTo>
                    <a:pt x="17361" y="5637"/>
                  </a:lnTo>
                  <a:cubicBezTo>
                    <a:pt x="17573" y="5514"/>
                    <a:pt x="17744" y="5221"/>
                    <a:pt x="17744" y="4979"/>
                  </a:cubicBezTo>
                  <a:lnTo>
                    <a:pt x="17744" y="4825"/>
                  </a:lnTo>
                  <a:cubicBezTo>
                    <a:pt x="17744" y="4583"/>
                    <a:pt x="17563" y="4303"/>
                    <a:pt x="17345" y="4201"/>
                  </a:cubicBezTo>
                  <a:lnTo>
                    <a:pt x="8430" y="67"/>
                  </a:lnTo>
                  <a:cubicBezTo>
                    <a:pt x="8333" y="22"/>
                    <a:pt x="8211" y="0"/>
                    <a:pt x="8087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641;p43">
              <a:extLst>
                <a:ext uri="{FF2B5EF4-FFF2-40B4-BE49-F238E27FC236}">
                  <a16:creationId xmlns:a16="http://schemas.microsoft.com/office/drawing/2014/main" id="{6074AF02-C8E3-40BD-B388-5B023223D349}"/>
                </a:ext>
              </a:extLst>
            </p:cNvPr>
            <p:cNvSpPr/>
            <p:nvPr/>
          </p:nvSpPr>
          <p:spPr>
            <a:xfrm>
              <a:off x="4808000" y="2887825"/>
              <a:ext cx="435375" cy="248000"/>
            </a:xfrm>
            <a:custGeom>
              <a:avLst/>
              <a:gdLst/>
              <a:ahLst/>
              <a:cxnLst/>
              <a:rect l="l" t="t" r="r" b="b"/>
              <a:pathLst>
                <a:path w="17415" h="9920" extrusionOk="0">
                  <a:moveTo>
                    <a:pt x="7928" y="0"/>
                  </a:moveTo>
                  <a:cubicBezTo>
                    <a:pt x="7771" y="0"/>
                    <a:pt x="7611" y="35"/>
                    <a:pt x="7492" y="102"/>
                  </a:cubicBezTo>
                  <a:lnTo>
                    <a:pt x="223" y="4303"/>
                  </a:lnTo>
                  <a:cubicBezTo>
                    <a:pt x="11" y="4426"/>
                    <a:pt x="1" y="4640"/>
                    <a:pt x="199" y="4780"/>
                  </a:cubicBezTo>
                  <a:lnTo>
                    <a:pt x="7401" y="9801"/>
                  </a:lnTo>
                  <a:cubicBezTo>
                    <a:pt x="7509" y="9880"/>
                    <a:pt x="7658" y="9919"/>
                    <a:pt x="7805" y="9919"/>
                  </a:cubicBezTo>
                  <a:cubicBezTo>
                    <a:pt x="7925" y="9919"/>
                    <a:pt x="8044" y="9892"/>
                    <a:pt x="8138" y="9839"/>
                  </a:cubicBezTo>
                  <a:lnTo>
                    <a:pt x="17202" y="4607"/>
                  </a:lnTo>
                  <a:cubicBezTo>
                    <a:pt x="17414" y="4484"/>
                    <a:pt x="17404" y="4303"/>
                    <a:pt x="17186" y="4201"/>
                  </a:cubicBezTo>
                  <a:lnTo>
                    <a:pt x="8271" y="67"/>
                  </a:lnTo>
                  <a:cubicBezTo>
                    <a:pt x="8174" y="22"/>
                    <a:pt x="8052" y="0"/>
                    <a:pt x="79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642;p43">
              <a:extLst>
                <a:ext uri="{FF2B5EF4-FFF2-40B4-BE49-F238E27FC236}">
                  <a16:creationId xmlns:a16="http://schemas.microsoft.com/office/drawing/2014/main" id="{F63147E0-E100-43FA-889F-D6DC543383A9}"/>
                </a:ext>
              </a:extLst>
            </p:cNvPr>
            <p:cNvSpPr/>
            <p:nvPr/>
          </p:nvSpPr>
          <p:spPr>
            <a:xfrm>
              <a:off x="5073800" y="3414250"/>
              <a:ext cx="46875" cy="80150"/>
            </a:xfrm>
            <a:custGeom>
              <a:avLst/>
              <a:gdLst/>
              <a:ahLst/>
              <a:cxnLst/>
              <a:rect l="l" t="t" r="r" b="b"/>
              <a:pathLst>
                <a:path w="1875" h="3206" extrusionOk="0">
                  <a:moveTo>
                    <a:pt x="1" y="0"/>
                  </a:moveTo>
                  <a:lnTo>
                    <a:pt x="1" y="3205"/>
                  </a:lnTo>
                  <a:lnTo>
                    <a:pt x="1874" y="3205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643;p43">
              <a:extLst>
                <a:ext uri="{FF2B5EF4-FFF2-40B4-BE49-F238E27FC236}">
                  <a16:creationId xmlns:a16="http://schemas.microsoft.com/office/drawing/2014/main" id="{C12C3410-662A-4750-A3CF-055D7E32CC99}"/>
                </a:ext>
              </a:extLst>
            </p:cNvPr>
            <p:cNvSpPr/>
            <p:nvPr/>
          </p:nvSpPr>
          <p:spPr>
            <a:xfrm>
              <a:off x="5209375" y="3309875"/>
              <a:ext cx="49100" cy="86475"/>
            </a:xfrm>
            <a:custGeom>
              <a:avLst/>
              <a:gdLst/>
              <a:ahLst/>
              <a:cxnLst/>
              <a:rect l="l" t="t" r="r" b="b"/>
              <a:pathLst>
                <a:path w="1964" h="3459" extrusionOk="0">
                  <a:moveTo>
                    <a:pt x="93" y="1"/>
                  </a:moveTo>
                  <a:lnTo>
                    <a:pt x="1" y="3394"/>
                  </a:lnTo>
                  <a:lnTo>
                    <a:pt x="1871" y="3458"/>
                  </a:lnTo>
                  <a:lnTo>
                    <a:pt x="1963" y="6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644;p43">
              <a:extLst>
                <a:ext uri="{FF2B5EF4-FFF2-40B4-BE49-F238E27FC236}">
                  <a16:creationId xmlns:a16="http://schemas.microsoft.com/office/drawing/2014/main" id="{1D6766C8-A4AF-4523-98F7-115B96B9DB0F}"/>
                </a:ext>
              </a:extLst>
            </p:cNvPr>
            <p:cNvSpPr/>
            <p:nvPr/>
          </p:nvSpPr>
          <p:spPr>
            <a:xfrm>
              <a:off x="5062025" y="3464525"/>
              <a:ext cx="150125" cy="138650"/>
            </a:xfrm>
            <a:custGeom>
              <a:avLst/>
              <a:gdLst/>
              <a:ahLst/>
              <a:cxnLst/>
              <a:rect l="l" t="t" r="r" b="b"/>
              <a:pathLst>
                <a:path w="6005" h="5546" extrusionOk="0">
                  <a:moveTo>
                    <a:pt x="494" y="1"/>
                  </a:moveTo>
                  <a:cubicBezTo>
                    <a:pt x="378" y="1"/>
                    <a:pt x="280" y="379"/>
                    <a:pt x="192" y="723"/>
                  </a:cubicBezTo>
                  <a:cubicBezTo>
                    <a:pt x="89" y="1116"/>
                    <a:pt x="1" y="1579"/>
                    <a:pt x="75" y="1792"/>
                  </a:cubicBezTo>
                  <a:cubicBezTo>
                    <a:pt x="209" y="2177"/>
                    <a:pt x="775" y="2549"/>
                    <a:pt x="1021" y="2883"/>
                  </a:cubicBezTo>
                  <a:cubicBezTo>
                    <a:pt x="1266" y="3214"/>
                    <a:pt x="1434" y="3897"/>
                    <a:pt x="1895" y="4396"/>
                  </a:cubicBezTo>
                  <a:cubicBezTo>
                    <a:pt x="2366" y="4904"/>
                    <a:pt x="3349" y="5320"/>
                    <a:pt x="4038" y="5484"/>
                  </a:cubicBezTo>
                  <a:cubicBezTo>
                    <a:pt x="4215" y="5525"/>
                    <a:pt x="4398" y="5545"/>
                    <a:pt x="4577" y="5545"/>
                  </a:cubicBezTo>
                  <a:cubicBezTo>
                    <a:pt x="5289" y="5545"/>
                    <a:pt x="5947" y="5228"/>
                    <a:pt x="5976" y="4655"/>
                  </a:cubicBezTo>
                  <a:cubicBezTo>
                    <a:pt x="6004" y="4102"/>
                    <a:pt x="4875" y="3300"/>
                    <a:pt x="4233" y="2713"/>
                  </a:cubicBezTo>
                  <a:cubicBezTo>
                    <a:pt x="3427" y="1979"/>
                    <a:pt x="2540" y="105"/>
                    <a:pt x="2345" y="20"/>
                  </a:cubicBezTo>
                  <a:lnTo>
                    <a:pt x="2345" y="351"/>
                  </a:lnTo>
                  <a:cubicBezTo>
                    <a:pt x="2348" y="535"/>
                    <a:pt x="2013" y="571"/>
                    <a:pt x="1725" y="571"/>
                  </a:cubicBezTo>
                  <a:cubicBezTo>
                    <a:pt x="1654" y="571"/>
                    <a:pt x="1586" y="569"/>
                    <a:pt x="1526" y="566"/>
                  </a:cubicBezTo>
                  <a:cubicBezTo>
                    <a:pt x="1066" y="549"/>
                    <a:pt x="660" y="388"/>
                    <a:pt x="509" y="225"/>
                  </a:cubicBezTo>
                  <a:lnTo>
                    <a:pt x="509" y="3"/>
                  </a:lnTo>
                  <a:cubicBezTo>
                    <a:pt x="504" y="1"/>
                    <a:pt x="499" y="1"/>
                    <a:pt x="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645;p43">
              <a:extLst>
                <a:ext uri="{FF2B5EF4-FFF2-40B4-BE49-F238E27FC236}">
                  <a16:creationId xmlns:a16="http://schemas.microsoft.com/office/drawing/2014/main" id="{30230022-B138-4B6A-BC48-BBEC3B60B253}"/>
                </a:ext>
              </a:extLst>
            </p:cNvPr>
            <p:cNvSpPr/>
            <p:nvPr/>
          </p:nvSpPr>
          <p:spPr>
            <a:xfrm>
              <a:off x="5191800" y="3379225"/>
              <a:ext cx="194500" cy="95425"/>
            </a:xfrm>
            <a:custGeom>
              <a:avLst/>
              <a:gdLst/>
              <a:ahLst/>
              <a:cxnLst/>
              <a:rect l="l" t="t" r="r" b="b"/>
              <a:pathLst>
                <a:path w="7780" h="3817" extrusionOk="0">
                  <a:moveTo>
                    <a:pt x="712" y="1"/>
                  </a:moveTo>
                  <a:cubicBezTo>
                    <a:pt x="543" y="1"/>
                    <a:pt x="377" y="785"/>
                    <a:pt x="264" y="1302"/>
                  </a:cubicBezTo>
                  <a:cubicBezTo>
                    <a:pt x="155" y="1784"/>
                    <a:pt x="1" y="2346"/>
                    <a:pt x="383" y="2613"/>
                  </a:cubicBezTo>
                  <a:cubicBezTo>
                    <a:pt x="765" y="2876"/>
                    <a:pt x="1711" y="2975"/>
                    <a:pt x="2223" y="3057"/>
                  </a:cubicBezTo>
                  <a:cubicBezTo>
                    <a:pt x="2690" y="3128"/>
                    <a:pt x="3649" y="3565"/>
                    <a:pt x="4277" y="3705"/>
                  </a:cubicBezTo>
                  <a:cubicBezTo>
                    <a:pt x="4628" y="3784"/>
                    <a:pt x="4991" y="3816"/>
                    <a:pt x="5339" y="3816"/>
                  </a:cubicBezTo>
                  <a:cubicBezTo>
                    <a:pt x="6137" y="3816"/>
                    <a:pt x="6852" y="3645"/>
                    <a:pt x="7138" y="3469"/>
                  </a:cubicBezTo>
                  <a:cubicBezTo>
                    <a:pt x="7683" y="3135"/>
                    <a:pt x="7779" y="2538"/>
                    <a:pt x="7393" y="2364"/>
                  </a:cubicBezTo>
                  <a:cubicBezTo>
                    <a:pt x="6779" y="2084"/>
                    <a:pt x="4942" y="1613"/>
                    <a:pt x="4243" y="1261"/>
                  </a:cubicBezTo>
                  <a:cubicBezTo>
                    <a:pt x="3824" y="1053"/>
                    <a:pt x="3243" y="760"/>
                    <a:pt x="2984" y="480"/>
                  </a:cubicBezTo>
                  <a:cubicBezTo>
                    <a:pt x="2772" y="248"/>
                    <a:pt x="2690" y="111"/>
                    <a:pt x="2595" y="108"/>
                  </a:cubicBezTo>
                  <a:lnTo>
                    <a:pt x="2584" y="394"/>
                  </a:lnTo>
                  <a:cubicBezTo>
                    <a:pt x="2410" y="483"/>
                    <a:pt x="2156" y="523"/>
                    <a:pt x="1889" y="523"/>
                  </a:cubicBezTo>
                  <a:cubicBezTo>
                    <a:pt x="1397" y="523"/>
                    <a:pt x="863" y="387"/>
                    <a:pt x="717" y="166"/>
                  </a:cubicBezTo>
                  <a:lnTo>
                    <a:pt x="724" y="2"/>
                  </a:lnTo>
                  <a:cubicBezTo>
                    <a:pt x="720" y="1"/>
                    <a:pt x="716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646;p43">
              <a:extLst>
                <a:ext uri="{FF2B5EF4-FFF2-40B4-BE49-F238E27FC236}">
                  <a16:creationId xmlns:a16="http://schemas.microsoft.com/office/drawing/2014/main" id="{6E58645B-4766-4CDF-B085-E2E78430A928}"/>
                </a:ext>
              </a:extLst>
            </p:cNvPr>
            <p:cNvSpPr/>
            <p:nvPr/>
          </p:nvSpPr>
          <p:spPr>
            <a:xfrm>
              <a:off x="4875075" y="2874925"/>
              <a:ext cx="428125" cy="574100"/>
            </a:xfrm>
            <a:custGeom>
              <a:avLst/>
              <a:gdLst/>
              <a:ahLst/>
              <a:cxnLst/>
              <a:rect l="l" t="t" r="r" b="b"/>
              <a:pathLst>
                <a:path w="17125" h="22964" extrusionOk="0">
                  <a:moveTo>
                    <a:pt x="8817" y="0"/>
                  </a:moveTo>
                  <a:lnTo>
                    <a:pt x="410" y="2081"/>
                  </a:lnTo>
                  <a:cubicBezTo>
                    <a:pt x="0" y="4976"/>
                    <a:pt x="553" y="5532"/>
                    <a:pt x="3301" y="8300"/>
                  </a:cubicBezTo>
                  <a:cubicBezTo>
                    <a:pt x="4782" y="9792"/>
                    <a:pt x="7164" y="11980"/>
                    <a:pt x="7164" y="11980"/>
                  </a:cubicBezTo>
                  <a:cubicBezTo>
                    <a:pt x="7164" y="11980"/>
                    <a:pt x="7131" y="12901"/>
                    <a:pt x="7110" y="14973"/>
                  </a:cubicBezTo>
                  <a:cubicBezTo>
                    <a:pt x="7093" y="16799"/>
                    <a:pt x="7854" y="22737"/>
                    <a:pt x="7854" y="22737"/>
                  </a:cubicBezTo>
                  <a:cubicBezTo>
                    <a:pt x="7854" y="22737"/>
                    <a:pt x="8392" y="22963"/>
                    <a:pt x="9003" y="22963"/>
                  </a:cubicBezTo>
                  <a:cubicBezTo>
                    <a:pt x="9321" y="22963"/>
                    <a:pt x="9658" y="22902"/>
                    <a:pt x="9949" y="22717"/>
                  </a:cubicBezTo>
                  <a:cubicBezTo>
                    <a:pt x="9949" y="22717"/>
                    <a:pt x="10335" y="18300"/>
                    <a:pt x="10543" y="15997"/>
                  </a:cubicBezTo>
                  <a:cubicBezTo>
                    <a:pt x="10827" y="12877"/>
                    <a:pt x="10973" y="11314"/>
                    <a:pt x="10813" y="10641"/>
                  </a:cubicBezTo>
                  <a:cubicBezTo>
                    <a:pt x="10674" y="10047"/>
                    <a:pt x="7875" y="6515"/>
                    <a:pt x="7229" y="5525"/>
                  </a:cubicBezTo>
                  <a:lnTo>
                    <a:pt x="7229" y="5525"/>
                  </a:lnTo>
                  <a:lnTo>
                    <a:pt x="13175" y="8979"/>
                  </a:lnTo>
                  <a:cubicBezTo>
                    <a:pt x="13175" y="8979"/>
                    <a:pt x="12974" y="10491"/>
                    <a:pt x="13004" y="11621"/>
                  </a:cubicBezTo>
                  <a:cubicBezTo>
                    <a:pt x="13069" y="14099"/>
                    <a:pt x="13373" y="19045"/>
                    <a:pt x="13373" y="19045"/>
                  </a:cubicBezTo>
                  <a:cubicBezTo>
                    <a:pt x="13373" y="19045"/>
                    <a:pt x="14038" y="19343"/>
                    <a:pt x="14670" y="19343"/>
                  </a:cubicBezTo>
                  <a:cubicBezTo>
                    <a:pt x="14942" y="19343"/>
                    <a:pt x="15207" y="19288"/>
                    <a:pt x="15410" y="19130"/>
                  </a:cubicBezTo>
                  <a:cubicBezTo>
                    <a:pt x="15410" y="19130"/>
                    <a:pt x="17124" y="8310"/>
                    <a:pt x="17124" y="7420"/>
                  </a:cubicBezTo>
                  <a:cubicBezTo>
                    <a:pt x="17124" y="6071"/>
                    <a:pt x="11263" y="2044"/>
                    <a:pt x="10154" y="1106"/>
                  </a:cubicBezTo>
                  <a:cubicBezTo>
                    <a:pt x="9519" y="569"/>
                    <a:pt x="8817" y="0"/>
                    <a:pt x="8817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647;p43">
              <a:extLst>
                <a:ext uri="{FF2B5EF4-FFF2-40B4-BE49-F238E27FC236}">
                  <a16:creationId xmlns:a16="http://schemas.microsoft.com/office/drawing/2014/main" id="{056F81FB-A2BE-40A2-ACEB-E8ED6A2DD9DD}"/>
                </a:ext>
              </a:extLst>
            </p:cNvPr>
            <p:cNvSpPr/>
            <p:nvPr/>
          </p:nvSpPr>
          <p:spPr>
            <a:xfrm>
              <a:off x="4882250" y="2935150"/>
              <a:ext cx="388250" cy="513850"/>
            </a:xfrm>
            <a:custGeom>
              <a:avLst/>
              <a:gdLst/>
              <a:ahLst/>
              <a:cxnLst/>
              <a:rect l="l" t="t" r="r" b="b"/>
              <a:pathLst>
                <a:path w="15530" h="20554" extrusionOk="0">
                  <a:moveTo>
                    <a:pt x="79" y="0"/>
                  </a:moveTo>
                  <a:cubicBezTo>
                    <a:pt x="31" y="410"/>
                    <a:pt x="4" y="772"/>
                    <a:pt x="0" y="1096"/>
                  </a:cubicBezTo>
                  <a:cubicBezTo>
                    <a:pt x="0" y="1802"/>
                    <a:pt x="127" y="2352"/>
                    <a:pt x="420" y="2901"/>
                  </a:cubicBezTo>
                  <a:lnTo>
                    <a:pt x="3598" y="1375"/>
                  </a:lnTo>
                  <a:cubicBezTo>
                    <a:pt x="3645" y="1348"/>
                    <a:pt x="3707" y="1334"/>
                    <a:pt x="3768" y="1334"/>
                  </a:cubicBezTo>
                  <a:cubicBezTo>
                    <a:pt x="3829" y="1334"/>
                    <a:pt x="3891" y="1348"/>
                    <a:pt x="3939" y="1375"/>
                  </a:cubicBezTo>
                  <a:lnTo>
                    <a:pt x="4165" y="1506"/>
                  </a:lnTo>
                  <a:lnTo>
                    <a:pt x="5045" y="997"/>
                  </a:lnTo>
                  <a:lnTo>
                    <a:pt x="5045" y="997"/>
                  </a:lnTo>
                  <a:cubicBezTo>
                    <a:pt x="4703" y="1031"/>
                    <a:pt x="4359" y="1044"/>
                    <a:pt x="4021" y="1044"/>
                  </a:cubicBezTo>
                  <a:cubicBezTo>
                    <a:pt x="2257" y="1044"/>
                    <a:pt x="663" y="632"/>
                    <a:pt x="79" y="0"/>
                  </a:cubicBezTo>
                  <a:close/>
                  <a:moveTo>
                    <a:pt x="15530" y="14113"/>
                  </a:moveTo>
                  <a:lnTo>
                    <a:pt x="13021" y="15563"/>
                  </a:lnTo>
                  <a:cubicBezTo>
                    <a:pt x="13058" y="16215"/>
                    <a:pt x="13086" y="16636"/>
                    <a:pt x="13086" y="16636"/>
                  </a:cubicBezTo>
                  <a:cubicBezTo>
                    <a:pt x="13086" y="16636"/>
                    <a:pt x="13751" y="16932"/>
                    <a:pt x="14383" y="16932"/>
                  </a:cubicBezTo>
                  <a:cubicBezTo>
                    <a:pt x="14652" y="16932"/>
                    <a:pt x="14919" y="16877"/>
                    <a:pt x="15123" y="16721"/>
                  </a:cubicBezTo>
                  <a:cubicBezTo>
                    <a:pt x="15123" y="16721"/>
                    <a:pt x="15294" y="15632"/>
                    <a:pt x="15530" y="14113"/>
                  </a:cubicBezTo>
                  <a:close/>
                  <a:moveTo>
                    <a:pt x="9922" y="17352"/>
                  </a:moveTo>
                  <a:lnTo>
                    <a:pt x="7383" y="18816"/>
                  </a:lnTo>
                  <a:cubicBezTo>
                    <a:pt x="7488" y="19714"/>
                    <a:pt x="7567" y="20328"/>
                    <a:pt x="7567" y="20328"/>
                  </a:cubicBezTo>
                  <a:cubicBezTo>
                    <a:pt x="7567" y="20328"/>
                    <a:pt x="8106" y="20553"/>
                    <a:pt x="8717" y="20553"/>
                  </a:cubicBezTo>
                  <a:cubicBezTo>
                    <a:pt x="9035" y="20553"/>
                    <a:pt x="9372" y="20492"/>
                    <a:pt x="9662" y="20308"/>
                  </a:cubicBezTo>
                  <a:cubicBezTo>
                    <a:pt x="9662" y="20308"/>
                    <a:pt x="9782" y="18953"/>
                    <a:pt x="9922" y="173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648;p43">
              <a:extLst>
                <a:ext uri="{FF2B5EF4-FFF2-40B4-BE49-F238E27FC236}">
                  <a16:creationId xmlns:a16="http://schemas.microsoft.com/office/drawing/2014/main" id="{EE71A3BE-07FA-4F36-8A92-1C00A69FCFD6}"/>
                </a:ext>
              </a:extLst>
            </p:cNvPr>
            <p:cNvSpPr/>
            <p:nvPr/>
          </p:nvSpPr>
          <p:spPr>
            <a:xfrm>
              <a:off x="5073025" y="2611250"/>
              <a:ext cx="113000" cy="230400"/>
            </a:xfrm>
            <a:custGeom>
              <a:avLst/>
              <a:gdLst/>
              <a:ahLst/>
              <a:cxnLst/>
              <a:rect l="l" t="t" r="r" b="b"/>
              <a:pathLst>
                <a:path w="4520" h="9216" extrusionOk="0">
                  <a:moveTo>
                    <a:pt x="1093" y="1"/>
                  </a:moveTo>
                  <a:cubicBezTo>
                    <a:pt x="1093" y="1"/>
                    <a:pt x="1" y="7468"/>
                    <a:pt x="591" y="8032"/>
                  </a:cubicBezTo>
                  <a:cubicBezTo>
                    <a:pt x="916" y="8342"/>
                    <a:pt x="2332" y="8806"/>
                    <a:pt x="3742" y="9216"/>
                  </a:cubicBezTo>
                  <a:lnTo>
                    <a:pt x="4520" y="6977"/>
                  </a:lnTo>
                  <a:cubicBezTo>
                    <a:pt x="3987" y="6660"/>
                    <a:pt x="3403" y="6301"/>
                    <a:pt x="2756" y="5905"/>
                  </a:cubicBezTo>
                  <a:cubicBezTo>
                    <a:pt x="2756" y="5905"/>
                    <a:pt x="3083" y="2956"/>
                    <a:pt x="3083" y="1874"/>
                  </a:cubicBezTo>
                  <a:cubicBezTo>
                    <a:pt x="3083" y="718"/>
                    <a:pt x="2595" y="35"/>
                    <a:pt x="1093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649;p43">
              <a:extLst>
                <a:ext uri="{FF2B5EF4-FFF2-40B4-BE49-F238E27FC236}">
                  <a16:creationId xmlns:a16="http://schemas.microsoft.com/office/drawing/2014/main" id="{4FE60F33-6218-4FA6-82FA-EDF0071EA13E}"/>
                </a:ext>
              </a:extLst>
            </p:cNvPr>
            <p:cNvSpPr/>
            <p:nvPr/>
          </p:nvSpPr>
          <p:spPr>
            <a:xfrm>
              <a:off x="5069725" y="2608425"/>
              <a:ext cx="83700" cy="170275"/>
            </a:xfrm>
            <a:custGeom>
              <a:avLst/>
              <a:gdLst/>
              <a:ahLst/>
              <a:cxnLst/>
              <a:rect l="l" t="t" r="r" b="b"/>
              <a:pathLst>
                <a:path w="3348" h="6811" extrusionOk="0">
                  <a:moveTo>
                    <a:pt x="979" y="1"/>
                  </a:moveTo>
                  <a:lnTo>
                    <a:pt x="0" y="6803"/>
                  </a:lnTo>
                  <a:cubicBezTo>
                    <a:pt x="112" y="6808"/>
                    <a:pt x="220" y="6811"/>
                    <a:pt x="325" y="6811"/>
                  </a:cubicBezTo>
                  <a:cubicBezTo>
                    <a:pt x="2192" y="6811"/>
                    <a:pt x="3031" y="6021"/>
                    <a:pt x="3031" y="6021"/>
                  </a:cubicBezTo>
                  <a:cubicBezTo>
                    <a:pt x="3031" y="6021"/>
                    <a:pt x="3225" y="3493"/>
                    <a:pt x="3283" y="2516"/>
                  </a:cubicBezTo>
                  <a:cubicBezTo>
                    <a:pt x="3341" y="1540"/>
                    <a:pt x="3348" y="1110"/>
                    <a:pt x="2774" y="560"/>
                  </a:cubicBezTo>
                  <a:cubicBezTo>
                    <a:pt x="2222" y="35"/>
                    <a:pt x="979" y="1"/>
                    <a:pt x="97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650;p43">
              <a:extLst>
                <a:ext uri="{FF2B5EF4-FFF2-40B4-BE49-F238E27FC236}">
                  <a16:creationId xmlns:a16="http://schemas.microsoft.com/office/drawing/2014/main" id="{4FBC2DA1-C4EB-4A17-8C2F-DFF65DD249F0}"/>
                </a:ext>
              </a:extLst>
            </p:cNvPr>
            <p:cNvSpPr/>
            <p:nvPr/>
          </p:nvSpPr>
          <p:spPr>
            <a:xfrm>
              <a:off x="4884125" y="2611250"/>
              <a:ext cx="261700" cy="350050"/>
            </a:xfrm>
            <a:custGeom>
              <a:avLst/>
              <a:gdLst/>
              <a:ahLst/>
              <a:cxnLst/>
              <a:rect l="l" t="t" r="r" b="b"/>
              <a:pathLst>
                <a:path w="10468" h="14002" extrusionOk="0">
                  <a:moveTo>
                    <a:pt x="6331" y="1"/>
                  </a:moveTo>
                  <a:lnTo>
                    <a:pt x="3693" y="447"/>
                  </a:lnTo>
                  <a:cubicBezTo>
                    <a:pt x="3714" y="447"/>
                    <a:pt x="2946" y="759"/>
                    <a:pt x="2407" y="1567"/>
                  </a:cubicBezTo>
                  <a:cubicBezTo>
                    <a:pt x="1963" y="2236"/>
                    <a:pt x="646" y="5612"/>
                    <a:pt x="0" y="12953"/>
                  </a:cubicBezTo>
                  <a:cubicBezTo>
                    <a:pt x="583" y="13587"/>
                    <a:pt x="2178" y="14001"/>
                    <a:pt x="3949" y="14001"/>
                  </a:cubicBezTo>
                  <a:cubicBezTo>
                    <a:pt x="6172" y="14001"/>
                    <a:pt x="8673" y="13347"/>
                    <a:pt x="9792" y="11653"/>
                  </a:cubicBezTo>
                  <a:cubicBezTo>
                    <a:pt x="9792" y="11653"/>
                    <a:pt x="10468" y="5550"/>
                    <a:pt x="10455" y="4092"/>
                  </a:cubicBezTo>
                  <a:cubicBezTo>
                    <a:pt x="10444" y="3082"/>
                    <a:pt x="10417" y="642"/>
                    <a:pt x="864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651;p43">
              <a:extLst>
                <a:ext uri="{FF2B5EF4-FFF2-40B4-BE49-F238E27FC236}">
                  <a16:creationId xmlns:a16="http://schemas.microsoft.com/office/drawing/2014/main" id="{80ADBD7C-3DFF-429C-8BFC-4F3EC3AA445E}"/>
                </a:ext>
              </a:extLst>
            </p:cNvPr>
            <p:cNvSpPr/>
            <p:nvPr/>
          </p:nvSpPr>
          <p:spPr>
            <a:xfrm>
              <a:off x="5036850" y="2401025"/>
              <a:ext cx="136200" cy="132925"/>
            </a:xfrm>
            <a:custGeom>
              <a:avLst/>
              <a:gdLst/>
              <a:ahLst/>
              <a:cxnLst/>
              <a:rect l="l" t="t" r="r" b="b"/>
              <a:pathLst>
                <a:path w="5448" h="5317" extrusionOk="0">
                  <a:moveTo>
                    <a:pt x="2726" y="0"/>
                  </a:moveTo>
                  <a:cubicBezTo>
                    <a:pt x="1313" y="0"/>
                    <a:pt x="135" y="1110"/>
                    <a:pt x="69" y="2533"/>
                  </a:cubicBezTo>
                  <a:cubicBezTo>
                    <a:pt x="0" y="4000"/>
                    <a:pt x="1131" y="5246"/>
                    <a:pt x="2598" y="5314"/>
                  </a:cubicBezTo>
                  <a:cubicBezTo>
                    <a:pt x="2640" y="5316"/>
                    <a:pt x="2683" y="5317"/>
                    <a:pt x="2725" y="5317"/>
                  </a:cubicBezTo>
                  <a:cubicBezTo>
                    <a:pt x="4137" y="5317"/>
                    <a:pt x="5310" y="4206"/>
                    <a:pt x="5380" y="2785"/>
                  </a:cubicBezTo>
                  <a:cubicBezTo>
                    <a:pt x="5448" y="1317"/>
                    <a:pt x="4315" y="75"/>
                    <a:pt x="2851" y="3"/>
                  </a:cubicBezTo>
                  <a:cubicBezTo>
                    <a:pt x="2809" y="1"/>
                    <a:pt x="2767" y="0"/>
                    <a:pt x="27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652;p43">
              <a:extLst>
                <a:ext uri="{FF2B5EF4-FFF2-40B4-BE49-F238E27FC236}">
                  <a16:creationId xmlns:a16="http://schemas.microsoft.com/office/drawing/2014/main" id="{422031F7-F5F9-4A44-80A3-47AFD779C998}"/>
                </a:ext>
              </a:extLst>
            </p:cNvPr>
            <p:cNvSpPr/>
            <p:nvPr/>
          </p:nvSpPr>
          <p:spPr>
            <a:xfrm>
              <a:off x="4987975" y="2509275"/>
              <a:ext cx="25975" cy="70875"/>
            </a:xfrm>
            <a:custGeom>
              <a:avLst/>
              <a:gdLst/>
              <a:ahLst/>
              <a:cxnLst/>
              <a:rect l="l" t="t" r="r" b="b"/>
              <a:pathLst>
                <a:path w="1039" h="2835" extrusionOk="0">
                  <a:moveTo>
                    <a:pt x="0" y="1"/>
                  </a:moveTo>
                  <a:cubicBezTo>
                    <a:pt x="0" y="1"/>
                    <a:pt x="334" y="2042"/>
                    <a:pt x="492" y="2380"/>
                  </a:cubicBezTo>
                  <a:cubicBezTo>
                    <a:pt x="649" y="2721"/>
                    <a:pt x="1000" y="2834"/>
                    <a:pt x="1000" y="2834"/>
                  </a:cubicBezTo>
                  <a:lnTo>
                    <a:pt x="1038" y="14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653;p43">
              <a:extLst>
                <a:ext uri="{FF2B5EF4-FFF2-40B4-BE49-F238E27FC236}">
                  <a16:creationId xmlns:a16="http://schemas.microsoft.com/office/drawing/2014/main" id="{0F04B35B-268A-4812-BCF3-22EC8F3BB3AE}"/>
                </a:ext>
              </a:extLst>
            </p:cNvPr>
            <p:cNvSpPr/>
            <p:nvPr/>
          </p:nvSpPr>
          <p:spPr>
            <a:xfrm>
              <a:off x="4974650" y="2437175"/>
              <a:ext cx="33475" cy="75375"/>
            </a:xfrm>
            <a:custGeom>
              <a:avLst/>
              <a:gdLst/>
              <a:ahLst/>
              <a:cxnLst/>
              <a:rect l="l" t="t" r="r" b="b"/>
              <a:pathLst>
                <a:path w="1339" h="3015" extrusionOk="0">
                  <a:moveTo>
                    <a:pt x="1050" y="1"/>
                  </a:moveTo>
                  <a:cubicBezTo>
                    <a:pt x="883" y="1"/>
                    <a:pt x="612" y="42"/>
                    <a:pt x="373" y="264"/>
                  </a:cubicBezTo>
                  <a:cubicBezTo>
                    <a:pt x="1" y="608"/>
                    <a:pt x="144" y="1752"/>
                    <a:pt x="533" y="2885"/>
                  </a:cubicBezTo>
                  <a:lnTo>
                    <a:pt x="1338" y="3015"/>
                  </a:lnTo>
                  <a:lnTo>
                    <a:pt x="1209" y="15"/>
                  </a:lnTo>
                  <a:cubicBezTo>
                    <a:pt x="1209" y="15"/>
                    <a:pt x="1147" y="1"/>
                    <a:pt x="10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654;p43">
              <a:extLst>
                <a:ext uri="{FF2B5EF4-FFF2-40B4-BE49-F238E27FC236}">
                  <a16:creationId xmlns:a16="http://schemas.microsoft.com/office/drawing/2014/main" id="{8CE6FBB0-29B4-4565-B8DE-6DC2A81AE333}"/>
                </a:ext>
              </a:extLst>
            </p:cNvPr>
            <p:cNvSpPr/>
            <p:nvPr/>
          </p:nvSpPr>
          <p:spPr>
            <a:xfrm>
              <a:off x="4960925" y="2410500"/>
              <a:ext cx="200625" cy="239050"/>
            </a:xfrm>
            <a:custGeom>
              <a:avLst/>
              <a:gdLst/>
              <a:ahLst/>
              <a:cxnLst/>
              <a:rect l="l" t="t" r="r" b="b"/>
              <a:pathLst>
                <a:path w="8025" h="9562" extrusionOk="0">
                  <a:moveTo>
                    <a:pt x="5218" y="0"/>
                  </a:moveTo>
                  <a:cubicBezTo>
                    <a:pt x="4521" y="0"/>
                    <a:pt x="3809" y="184"/>
                    <a:pt x="3253" y="498"/>
                  </a:cubicBezTo>
                  <a:cubicBezTo>
                    <a:pt x="1673" y="1392"/>
                    <a:pt x="2130" y="4095"/>
                    <a:pt x="2130" y="4095"/>
                  </a:cubicBezTo>
                  <a:cubicBezTo>
                    <a:pt x="2110" y="4105"/>
                    <a:pt x="2090" y="4110"/>
                    <a:pt x="2070" y="4110"/>
                  </a:cubicBezTo>
                  <a:cubicBezTo>
                    <a:pt x="1913" y="4110"/>
                    <a:pt x="1725" y="3835"/>
                    <a:pt x="1556" y="3641"/>
                  </a:cubicBezTo>
                  <a:cubicBezTo>
                    <a:pt x="1452" y="3522"/>
                    <a:pt x="1212" y="3372"/>
                    <a:pt x="957" y="3372"/>
                  </a:cubicBezTo>
                  <a:cubicBezTo>
                    <a:pt x="747" y="3372"/>
                    <a:pt x="527" y="3474"/>
                    <a:pt x="365" y="3778"/>
                  </a:cubicBezTo>
                  <a:cubicBezTo>
                    <a:pt x="0" y="4460"/>
                    <a:pt x="577" y="5416"/>
                    <a:pt x="1085" y="5604"/>
                  </a:cubicBezTo>
                  <a:cubicBezTo>
                    <a:pt x="1279" y="5675"/>
                    <a:pt x="1438" y="5703"/>
                    <a:pt x="1568" y="5703"/>
                  </a:cubicBezTo>
                  <a:cubicBezTo>
                    <a:pt x="2023" y="5703"/>
                    <a:pt x="2120" y="5362"/>
                    <a:pt x="2120" y="5361"/>
                  </a:cubicBezTo>
                  <a:lnTo>
                    <a:pt x="2120" y="5361"/>
                  </a:lnTo>
                  <a:lnTo>
                    <a:pt x="2034" y="8567"/>
                  </a:lnTo>
                  <a:cubicBezTo>
                    <a:pt x="2454" y="9081"/>
                    <a:pt x="3557" y="9562"/>
                    <a:pt x="4296" y="9562"/>
                  </a:cubicBezTo>
                  <a:cubicBezTo>
                    <a:pt x="4837" y="9562"/>
                    <a:pt x="5184" y="9305"/>
                    <a:pt x="4929" y="8617"/>
                  </a:cubicBezTo>
                  <a:lnTo>
                    <a:pt x="4970" y="7642"/>
                  </a:lnTo>
                  <a:cubicBezTo>
                    <a:pt x="4970" y="7642"/>
                    <a:pt x="5597" y="7767"/>
                    <a:pt x="6015" y="7767"/>
                  </a:cubicBezTo>
                  <a:cubicBezTo>
                    <a:pt x="6069" y="7767"/>
                    <a:pt x="6119" y="7765"/>
                    <a:pt x="6164" y="7761"/>
                  </a:cubicBezTo>
                  <a:cubicBezTo>
                    <a:pt x="6823" y="7689"/>
                    <a:pt x="7256" y="7195"/>
                    <a:pt x="7489" y="6498"/>
                  </a:cubicBezTo>
                  <a:cubicBezTo>
                    <a:pt x="7860" y="5379"/>
                    <a:pt x="8024" y="4468"/>
                    <a:pt x="7860" y="2222"/>
                  </a:cubicBezTo>
                  <a:cubicBezTo>
                    <a:pt x="7743" y="628"/>
                    <a:pt x="6505" y="0"/>
                    <a:pt x="5218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655;p43">
              <a:extLst>
                <a:ext uri="{FF2B5EF4-FFF2-40B4-BE49-F238E27FC236}">
                  <a16:creationId xmlns:a16="http://schemas.microsoft.com/office/drawing/2014/main" id="{E9EA3A76-0D35-4614-BBA9-6BFE928EC805}"/>
                </a:ext>
              </a:extLst>
            </p:cNvPr>
            <p:cNvSpPr/>
            <p:nvPr/>
          </p:nvSpPr>
          <p:spPr>
            <a:xfrm>
              <a:off x="4993075" y="2390825"/>
              <a:ext cx="185800" cy="130125"/>
            </a:xfrm>
            <a:custGeom>
              <a:avLst/>
              <a:gdLst/>
              <a:ahLst/>
              <a:cxnLst/>
              <a:rect l="l" t="t" r="r" b="b"/>
              <a:pathLst>
                <a:path w="7432" h="5205" extrusionOk="0">
                  <a:moveTo>
                    <a:pt x="2460" y="0"/>
                  </a:moveTo>
                  <a:cubicBezTo>
                    <a:pt x="1682" y="0"/>
                    <a:pt x="1127" y="384"/>
                    <a:pt x="800" y="712"/>
                  </a:cubicBezTo>
                  <a:cubicBezTo>
                    <a:pt x="230" y="1282"/>
                    <a:pt x="472" y="1869"/>
                    <a:pt x="472" y="1869"/>
                  </a:cubicBezTo>
                  <a:cubicBezTo>
                    <a:pt x="472" y="1869"/>
                    <a:pt x="1" y="4159"/>
                    <a:pt x="270" y="4428"/>
                  </a:cubicBezTo>
                  <a:cubicBezTo>
                    <a:pt x="465" y="4623"/>
                    <a:pt x="759" y="5115"/>
                    <a:pt x="834" y="5156"/>
                  </a:cubicBezTo>
                  <a:cubicBezTo>
                    <a:pt x="896" y="5189"/>
                    <a:pt x="949" y="5204"/>
                    <a:pt x="997" y="5204"/>
                  </a:cubicBezTo>
                  <a:cubicBezTo>
                    <a:pt x="1429" y="5204"/>
                    <a:pt x="1298" y="3913"/>
                    <a:pt x="1458" y="3285"/>
                  </a:cubicBezTo>
                  <a:cubicBezTo>
                    <a:pt x="1641" y="2558"/>
                    <a:pt x="1722" y="2255"/>
                    <a:pt x="1969" y="2255"/>
                  </a:cubicBezTo>
                  <a:cubicBezTo>
                    <a:pt x="1990" y="2255"/>
                    <a:pt x="2012" y="2257"/>
                    <a:pt x="2035" y="2261"/>
                  </a:cubicBezTo>
                  <a:cubicBezTo>
                    <a:pt x="2237" y="2298"/>
                    <a:pt x="3035" y="2584"/>
                    <a:pt x="4484" y="2584"/>
                  </a:cubicBezTo>
                  <a:cubicBezTo>
                    <a:pt x="4627" y="2584"/>
                    <a:pt x="4777" y="2582"/>
                    <a:pt x="4933" y="2575"/>
                  </a:cubicBezTo>
                  <a:cubicBezTo>
                    <a:pt x="5724" y="2544"/>
                    <a:pt x="6113" y="2408"/>
                    <a:pt x="6492" y="2190"/>
                  </a:cubicBezTo>
                  <a:cubicBezTo>
                    <a:pt x="6868" y="1971"/>
                    <a:pt x="7104" y="1674"/>
                    <a:pt x="7253" y="1353"/>
                  </a:cubicBezTo>
                  <a:cubicBezTo>
                    <a:pt x="7431" y="978"/>
                    <a:pt x="7428" y="561"/>
                    <a:pt x="7394" y="176"/>
                  </a:cubicBezTo>
                  <a:lnTo>
                    <a:pt x="7394" y="176"/>
                  </a:lnTo>
                  <a:cubicBezTo>
                    <a:pt x="6954" y="368"/>
                    <a:pt x="6296" y="468"/>
                    <a:pt x="5702" y="468"/>
                  </a:cubicBezTo>
                  <a:cubicBezTo>
                    <a:pt x="5516" y="468"/>
                    <a:pt x="5336" y="458"/>
                    <a:pt x="5171" y="438"/>
                  </a:cubicBezTo>
                  <a:cubicBezTo>
                    <a:pt x="4591" y="370"/>
                    <a:pt x="3824" y="248"/>
                    <a:pt x="3032" y="66"/>
                  </a:cubicBezTo>
                  <a:cubicBezTo>
                    <a:pt x="2829" y="21"/>
                    <a:pt x="2639" y="0"/>
                    <a:pt x="24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656;p43">
              <a:extLst>
                <a:ext uri="{FF2B5EF4-FFF2-40B4-BE49-F238E27FC236}">
                  <a16:creationId xmlns:a16="http://schemas.microsoft.com/office/drawing/2014/main" id="{4DF8A537-8324-44AB-AF99-6886A7313A86}"/>
                </a:ext>
              </a:extLst>
            </p:cNvPr>
            <p:cNvSpPr/>
            <p:nvPr/>
          </p:nvSpPr>
          <p:spPr>
            <a:xfrm>
              <a:off x="4980800" y="2420450"/>
              <a:ext cx="27750" cy="21550"/>
            </a:xfrm>
            <a:custGeom>
              <a:avLst/>
              <a:gdLst/>
              <a:ahLst/>
              <a:cxnLst/>
              <a:rect l="l" t="t" r="r" b="b"/>
              <a:pathLst>
                <a:path w="1110" h="862" extrusionOk="0">
                  <a:moveTo>
                    <a:pt x="482" y="1"/>
                  </a:moveTo>
                  <a:cubicBezTo>
                    <a:pt x="291" y="1"/>
                    <a:pt x="104" y="104"/>
                    <a:pt x="1" y="288"/>
                  </a:cubicBezTo>
                  <a:lnTo>
                    <a:pt x="956" y="861"/>
                  </a:lnTo>
                  <a:cubicBezTo>
                    <a:pt x="1110" y="589"/>
                    <a:pt x="1021" y="236"/>
                    <a:pt x="755" y="77"/>
                  </a:cubicBezTo>
                  <a:cubicBezTo>
                    <a:pt x="669" y="25"/>
                    <a:pt x="575" y="1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657;p43">
              <a:extLst>
                <a:ext uri="{FF2B5EF4-FFF2-40B4-BE49-F238E27FC236}">
                  <a16:creationId xmlns:a16="http://schemas.microsoft.com/office/drawing/2014/main" id="{CEC242EF-8682-4B5D-B555-5D0BA071C44B}"/>
                </a:ext>
              </a:extLst>
            </p:cNvPr>
            <p:cNvSpPr/>
            <p:nvPr/>
          </p:nvSpPr>
          <p:spPr>
            <a:xfrm>
              <a:off x="5019875" y="2566875"/>
              <a:ext cx="65300" cy="44400"/>
            </a:xfrm>
            <a:custGeom>
              <a:avLst/>
              <a:gdLst/>
              <a:ahLst/>
              <a:cxnLst/>
              <a:rect l="l" t="t" r="r" b="b"/>
              <a:pathLst>
                <a:path w="2612" h="1776" extrusionOk="0">
                  <a:moveTo>
                    <a:pt x="0" y="1"/>
                  </a:moveTo>
                  <a:cubicBezTo>
                    <a:pt x="0" y="1"/>
                    <a:pt x="76" y="438"/>
                    <a:pt x="362" y="840"/>
                  </a:cubicBezTo>
                  <a:cubicBezTo>
                    <a:pt x="714" y="1335"/>
                    <a:pt x="2595" y="1776"/>
                    <a:pt x="2595" y="1776"/>
                  </a:cubicBezTo>
                  <a:lnTo>
                    <a:pt x="2612" y="1387"/>
                  </a:lnTo>
                  <a:cubicBezTo>
                    <a:pt x="2612" y="1387"/>
                    <a:pt x="1171" y="1025"/>
                    <a:pt x="673" y="732"/>
                  </a:cubicBezTo>
                  <a:cubicBezTo>
                    <a:pt x="342" y="533"/>
                    <a:pt x="76" y="206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658;p43">
              <a:extLst>
                <a:ext uri="{FF2B5EF4-FFF2-40B4-BE49-F238E27FC236}">
                  <a16:creationId xmlns:a16="http://schemas.microsoft.com/office/drawing/2014/main" id="{DC406932-BD1D-4906-81EB-BA213A804377}"/>
                </a:ext>
              </a:extLst>
            </p:cNvPr>
            <p:cNvSpPr/>
            <p:nvPr/>
          </p:nvSpPr>
          <p:spPr>
            <a:xfrm>
              <a:off x="5079350" y="2502800"/>
              <a:ext cx="15050" cy="15225"/>
            </a:xfrm>
            <a:custGeom>
              <a:avLst/>
              <a:gdLst/>
              <a:ahLst/>
              <a:cxnLst/>
              <a:rect l="l" t="t" r="r" b="b"/>
              <a:pathLst>
                <a:path w="602" h="609" extrusionOk="0">
                  <a:moveTo>
                    <a:pt x="305" y="1"/>
                  </a:moveTo>
                  <a:cubicBezTo>
                    <a:pt x="147" y="1"/>
                    <a:pt x="17" y="128"/>
                    <a:pt x="11" y="291"/>
                  </a:cubicBezTo>
                  <a:cubicBezTo>
                    <a:pt x="0" y="458"/>
                    <a:pt x="127" y="598"/>
                    <a:pt x="287" y="608"/>
                  </a:cubicBezTo>
                  <a:cubicBezTo>
                    <a:pt x="291" y="608"/>
                    <a:pt x="295" y="608"/>
                    <a:pt x="300" y="608"/>
                  </a:cubicBezTo>
                  <a:cubicBezTo>
                    <a:pt x="455" y="608"/>
                    <a:pt x="588" y="480"/>
                    <a:pt x="594" y="318"/>
                  </a:cubicBezTo>
                  <a:cubicBezTo>
                    <a:pt x="601" y="151"/>
                    <a:pt x="478" y="7"/>
                    <a:pt x="318" y="1"/>
                  </a:cubicBezTo>
                  <a:cubicBezTo>
                    <a:pt x="313" y="1"/>
                    <a:pt x="309" y="1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659;p43">
              <a:extLst>
                <a:ext uri="{FF2B5EF4-FFF2-40B4-BE49-F238E27FC236}">
                  <a16:creationId xmlns:a16="http://schemas.microsoft.com/office/drawing/2014/main" id="{3131D6E2-E6DF-4E4D-80CE-F99CB97D3DED}"/>
                </a:ext>
              </a:extLst>
            </p:cNvPr>
            <p:cNvSpPr/>
            <p:nvPr/>
          </p:nvSpPr>
          <p:spPr>
            <a:xfrm>
              <a:off x="5069875" y="2480275"/>
              <a:ext cx="18200" cy="13150"/>
            </a:xfrm>
            <a:custGeom>
              <a:avLst/>
              <a:gdLst/>
              <a:ahLst/>
              <a:cxnLst/>
              <a:rect l="l" t="t" r="r" b="b"/>
              <a:pathLst>
                <a:path w="728" h="526" extrusionOk="0">
                  <a:moveTo>
                    <a:pt x="403" y="0"/>
                  </a:moveTo>
                  <a:cubicBezTo>
                    <a:pt x="353" y="0"/>
                    <a:pt x="302" y="11"/>
                    <a:pt x="253" y="34"/>
                  </a:cubicBezTo>
                  <a:cubicBezTo>
                    <a:pt x="76" y="124"/>
                    <a:pt x="1" y="342"/>
                    <a:pt x="86" y="526"/>
                  </a:cubicBezTo>
                  <a:lnTo>
                    <a:pt x="727" y="212"/>
                  </a:lnTo>
                  <a:cubicBezTo>
                    <a:pt x="665" y="78"/>
                    <a:pt x="537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660;p43">
              <a:extLst>
                <a:ext uri="{FF2B5EF4-FFF2-40B4-BE49-F238E27FC236}">
                  <a16:creationId xmlns:a16="http://schemas.microsoft.com/office/drawing/2014/main" id="{F4703F10-9E40-4789-99F8-B1F1B1E8905D}"/>
                </a:ext>
              </a:extLst>
            </p:cNvPr>
            <p:cNvSpPr/>
            <p:nvPr/>
          </p:nvSpPr>
          <p:spPr>
            <a:xfrm>
              <a:off x="5082075" y="2557600"/>
              <a:ext cx="18275" cy="12700"/>
            </a:xfrm>
            <a:custGeom>
              <a:avLst/>
              <a:gdLst/>
              <a:ahLst/>
              <a:cxnLst/>
              <a:rect l="l" t="t" r="r" b="b"/>
              <a:pathLst>
                <a:path w="731" h="508" extrusionOk="0">
                  <a:moveTo>
                    <a:pt x="75" y="0"/>
                  </a:moveTo>
                  <a:lnTo>
                    <a:pt x="75" y="0"/>
                  </a:lnTo>
                  <a:cubicBezTo>
                    <a:pt x="1" y="188"/>
                    <a:pt x="86" y="402"/>
                    <a:pt x="267" y="481"/>
                  </a:cubicBezTo>
                  <a:cubicBezTo>
                    <a:pt x="311" y="499"/>
                    <a:pt x="356" y="508"/>
                    <a:pt x="401" y="508"/>
                  </a:cubicBezTo>
                  <a:cubicBezTo>
                    <a:pt x="541" y="508"/>
                    <a:pt x="674" y="422"/>
                    <a:pt x="731" y="279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661;p43">
              <a:extLst>
                <a:ext uri="{FF2B5EF4-FFF2-40B4-BE49-F238E27FC236}">
                  <a16:creationId xmlns:a16="http://schemas.microsoft.com/office/drawing/2014/main" id="{A0461F8C-5AF6-4B2B-9D4A-AA434707E7DA}"/>
                </a:ext>
              </a:extLst>
            </p:cNvPr>
            <p:cNvSpPr/>
            <p:nvPr/>
          </p:nvSpPr>
          <p:spPr>
            <a:xfrm>
              <a:off x="5137625" y="2477750"/>
              <a:ext cx="16825" cy="15000"/>
            </a:xfrm>
            <a:custGeom>
              <a:avLst/>
              <a:gdLst/>
              <a:ahLst/>
              <a:cxnLst/>
              <a:rect l="l" t="t" r="r" b="b"/>
              <a:pathLst>
                <a:path w="673" h="600" extrusionOk="0">
                  <a:moveTo>
                    <a:pt x="275" y="0"/>
                  </a:moveTo>
                  <a:cubicBezTo>
                    <a:pt x="172" y="0"/>
                    <a:pt x="70" y="46"/>
                    <a:pt x="0" y="135"/>
                  </a:cubicBezTo>
                  <a:lnTo>
                    <a:pt x="547" y="600"/>
                  </a:lnTo>
                  <a:cubicBezTo>
                    <a:pt x="673" y="443"/>
                    <a:pt x="649" y="211"/>
                    <a:pt x="499" y="81"/>
                  </a:cubicBezTo>
                  <a:cubicBezTo>
                    <a:pt x="433" y="27"/>
                    <a:pt x="354" y="0"/>
                    <a:pt x="2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662;p43">
              <a:extLst>
                <a:ext uri="{FF2B5EF4-FFF2-40B4-BE49-F238E27FC236}">
                  <a16:creationId xmlns:a16="http://schemas.microsoft.com/office/drawing/2014/main" id="{8333C7B0-27F0-4884-BB88-1D110177E9BD}"/>
                </a:ext>
              </a:extLst>
            </p:cNvPr>
            <p:cNvSpPr/>
            <p:nvPr/>
          </p:nvSpPr>
          <p:spPr>
            <a:xfrm>
              <a:off x="5132175" y="2500150"/>
              <a:ext cx="15025" cy="15150"/>
            </a:xfrm>
            <a:custGeom>
              <a:avLst/>
              <a:gdLst/>
              <a:ahLst/>
              <a:cxnLst/>
              <a:rect l="l" t="t" r="r" b="b"/>
              <a:pathLst>
                <a:path w="601" h="606" extrusionOk="0">
                  <a:moveTo>
                    <a:pt x="296" y="1"/>
                  </a:moveTo>
                  <a:cubicBezTo>
                    <a:pt x="143" y="1"/>
                    <a:pt x="16" y="126"/>
                    <a:pt x="7" y="288"/>
                  </a:cubicBezTo>
                  <a:cubicBezTo>
                    <a:pt x="0" y="455"/>
                    <a:pt x="123" y="598"/>
                    <a:pt x="287" y="605"/>
                  </a:cubicBezTo>
                  <a:cubicBezTo>
                    <a:pt x="293" y="605"/>
                    <a:pt x="299" y="606"/>
                    <a:pt x="305" y="606"/>
                  </a:cubicBezTo>
                  <a:cubicBezTo>
                    <a:pt x="457" y="606"/>
                    <a:pt x="584" y="479"/>
                    <a:pt x="590" y="318"/>
                  </a:cubicBezTo>
                  <a:cubicBezTo>
                    <a:pt x="601" y="151"/>
                    <a:pt x="475" y="8"/>
                    <a:pt x="314" y="1"/>
                  </a:cubicBezTo>
                  <a:cubicBezTo>
                    <a:pt x="308" y="1"/>
                    <a:pt x="302" y="1"/>
                    <a:pt x="2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663;p43">
              <a:extLst>
                <a:ext uri="{FF2B5EF4-FFF2-40B4-BE49-F238E27FC236}">
                  <a16:creationId xmlns:a16="http://schemas.microsoft.com/office/drawing/2014/main" id="{17DAC5EB-190A-4E2A-B5FB-30E7EFB242A7}"/>
                </a:ext>
              </a:extLst>
            </p:cNvPr>
            <p:cNvSpPr/>
            <p:nvPr/>
          </p:nvSpPr>
          <p:spPr>
            <a:xfrm>
              <a:off x="5108800" y="2500075"/>
              <a:ext cx="26725" cy="43875"/>
            </a:xfrm>
            <a:custGeom>
              <a:avLst/>
              <a:gdLst/>
              <a:ahLst/>
              <a:cxnLst/>
              <a:rect l="l" t="t" r="r" b="b"/>
              <a:pathLst>
                <a:path w="1069" h="1755" extrusionOk="0">
                  <a:moveTo>
                    <a:pt x="242" y="0"/>
                  </a:moveTo>
                  <a:lnTo>
                    <a:pt x="0" y="1755"/>
                  </a:lnTo>
                  <a:lnTo>
                    <a:pt x="1068" y="1690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664;p43">
              <a:extLst>
                <a:ext uri="{FF2B5EF4-FFF2-40B4-BE49-F238E27FC236}">
                  <a16:creationId xmlns:a16="http://schemas.microsoft.com/office/drawing/2014/main" id="{FA5B5B64-5767-4301-AE6C-E889BE61F251}"/>
                </a:ext>
              </a:extLst>
            </p:cNvPr>
            <p:cNvSpPr/>
            <p:nvPr/>
          </p:nvSpPr>
          <p:spPr>
            <a:xfrm>
              <a:off x="4531400" y="2785825"/>
              <a:ext cx="1194050" cy="689200"/>
            </a:xfrm>
            <a:custGeom>
              <a:avLst/>
              <a:gdLst/>
              <a:ahLst/>
              <a:cxnLst/>
              <a:rect l="l" t="t" r="r" b="b"/>
              <a:pathLst>
                <a:path w="47762" h="27568" extrusionOk="0">
                  <a:moveTo>
                    <a:pt x="31158" y="1"/>
                  </a:moveTo>
                  <a:lnTo>
                    <a:pt x="0" y="17984"/>
                  </a:lnTo>
                  <a:lnTo>
                    <a:pt x="16604" y="27568"/>
                  </a:lnTo>
                  <a:lnTo>
                    <a:pt x="47761" y="9588"/>
                  </a:lnTo>
                  <a:lnTo>
                    <a:pt x="3115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665;p43">
              <a:extLst>
                <a:ext uri="{FF2B5EF4-FFF2-40B4-BE49-F238E27FC236}">
                  <a16:creationId xmlns:a16="http://schemas.microsoft.com/office/drawing/2014/main" id="{0444CA8E-1B46-4DA4-9320-C418666BD213}"/>
                </a:ext>
              </a:extLst>
            </p:cNvPr>
            <p:cNvSpPr/>
            <p:nvPr/>
          </p:nvSpPr>
          <p:spPr>
            <a:xfrm>
              <a:off x="4531400" y="3235400"/>
              <a:ext cx="415125" cy="718900"/>
            </a:xfrm>
            <a:custGeom>
              <a:avLst/>
              <a:gdLst/>
              <a:ahLst/>
              <a:cxnLst/>
              <a:rect l="l" t="t" r="r" b="b"/>
              <a:pathLst>
                <a:path w="16605" h="28756" extrusionOk="0">
                  <a:moveTo>
                    <a:pt x="0" y="1"/>
                  </a:moveTo>
                  <a:lnTo>
                    <a:pt x="0" y="19168"/>
                  </a:lnTo>
                  <a:lnTo>
                    <a:pt x="874" y="19673"/>
                  </a:lnTo>
                  <a:lnTo>
                    <a:pt x="874" y="6557"/>
                  </a:lnTo>
                  <a:lnTo>
                    <a:pt x="15731" y="15134"/>
                  </a:lnTo>
                  <a:lnTo>
                    <a:pt x="15731" y="28250"/>
                  </a:lnTo>
                  <a:lnTo>
                    <a:pt x="16604" y="28755"/>
                  </a:lnTo>
                  <a:lnTo>
                    <a:pt x="16604" y="958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666;p43">
              <a:extLst>
                <a:ext uri="{FF2B5EF4-FFF2-40B4-BE49-F238E27FC236}">
                  <a16:creationId xmlns:a16="http://schemas.microsoft.com/office/drawing/2014/main" id="{4CDDED91-BA74-4984-A445-CDE5AA6C0E7C}"/>
                </a:ext>
              </a:extLst>
            </p:cNvPr>
            <p:cNvSpPr/>
            <p:nvPr/>
          </p:nvSpPr>
          <p:spPr>
            <a:xfrm>
              <a:off x="4553250" y="3399325"/>
              <a:ext cx="21850" cy="327900"/>
            </a:xfrm>
            <a:custGeom>
              <a:avLst/>
              <a:gdLst/>
              <a:ahLst/>
              <a:cxnLst/>
              <a:rect l="l" t="t" r="r" b="b"/>
              <a:pathLst>
                <a:path w="874" h="13116" extrusionOk="0">
                  <a:moveTo>
                    <a:pt x="0" y="0"/>
                  </a:moveTo>
                  <a:lnTo>
                    <a:pt x="0" y="13116"/>
                  </a:lnTo>
                  <a:lnTo>
                    <a:pt x="873" y="12611"/>
                  </a:lnTo>
                  <a:lnTo>
                    <a:pt x="873" y="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667;p43">
              <a:extLst>
                <a:ext uri="{FF2B5EF4-FFF2-40B4-BE49-F238E27FC236}">
                  <a16:creationId xmlns:a16="http://schemas.microsoft.com/office/drawing/2014/main" id="{6B6F004F-8BA6-4A02-8407-F51381B71EEB}"/>
                </a:ext>
              </a:extLst>
            </p:cNvPr>
            <p:cNvSpPr/>
            <p:nvPr/>
          </p:nvSpPr>
          <p:spPr>
            <a:xfrm>
              <a:off x="4946500" y="3025500"/>
              <a:ext cx="778950" cy="928800"/>
            </a:xfrm>
            <a:custGeom>
              <a:avLst/>
              <a:gdLst/>
              <a:ahLst/>
              <a:cxnLst/>
              <a:rect l="l" t="t" r="r" b="b"/>
              <a:pathLst>
                <a:path w="31158" h="37152" extrusionOk="0">
                  <a:moveTo>
                    <a:pt x="31157" y="1"/>
                  </a:moveTo>
                  <a:lnTo>
                    <a:pt x="0" y="17981"/>
                  </a:lnTo>
                  <a:lnTo>
                    <a:pt x="0" y="37151"/>
                  </a:lnTo>
                  <a:lnTo>
                    <a:pt x="874" y="36646"/>
                  </a:lnTo>
                  <a:lnTo>
                    <a:pt x="874" y="23530"/>
                  </a:lnTo>
                  <a:lnTo>
                    <a:pt x="30284" y="6557"/>
                  </a:lnTo>
                  <a:lnTo>
                    <a:pt x="30284" y="19673"/>
                  </a:lnTo>
                  <a:lnTo>
                    <a:pt x="31157" y="19168"/>
                  </a:lnTo>
                  <a:lnTo>
                    <a:pt x="31157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668;p43">
              <a:extLst>
                <a:ext uri="{FF2B5EF4-FFF2-40B4-BE49-F238E27FC236}">
                  <a16:creationId xmlns:a16="http://schemas.microsoft.com/office/drawing/2014/main" id="{F16DC910-BCC5-4FBE-B491-3544126F6E39}"/>
                </a:ext>
              </a:extLst>
            </p:cNvPr>
            <p:cNvSpPr/>
            <p:nvPr/>
          </p:nvSpPr>
          <p:spPr>
            <a:xfrm>
              <a:off x="5681750" y="3189425"/>
              <a:ext cx="21875" cy="327900"/>
            </a:xfrm>
            <a:custGeom>
              <a:avLst/>
              <a:gdLst/>
              <a:ahLst/>
              <a:cxnLst/>
              <a:rect l="l" t="t" r="r" b="b"/>
              <a:pathLst>
                <a:path w="875" h="13116" extrusionOk="0">
                  <a:moveTo>
                    <a:pt x="874" y="0"/>
                  </a:moveTo>
                  <a:lnTo>
                    <a:pt x="0" y="505"/>
                  </a:lnTo>
                  <a:lnTo>
                    <a:pt x="0" y="12611"/>
                  </a:lnTo>
                  <a:lnTo>
                    <a:pt x="874" y="1311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6669;p43">
              <a:extLst>
                <a:ext uri="{FF2B5EF4-FFF2-40B4-BE49-F238E27FC236}">
                  <a16:creationId xmlns:a16="http://schemas.microsoft.com/office/drawing/2014/main" id="{CEF60559-8F52-408D-BB71-2F8919C37DB8}"/>
                </a:ext>
              </a:extLst>
            </p:cNvPr>
            <p:cNvSpPr/>
            <p:nvPr/>
          </p:nvSpPr>
          <p:spPr>
            <a:xfrm>
              <a:off x="4644175" y="3115625"/>
              <a:ext cx="301675" cy="173450"/>
            </a:xfrm>
            <a:custGeom>
              <a:avLst/>
              <a:gdLst/>
              <a:ahLst/>
              <a:cxnLst/>
              <a:rect l="l" t="t" r="r" b="b"/>
              <a:pathLst>
                <a:path w="12067" h="6938" extrusionOk="0">
                  <a:moveTo>
                    <a:pt x="6908" y="1"/>
                  </a:moveTo>
                  <a:cubicBezTo>
                    <a:pt x="6840" y="1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4"/>
                    <a:pt x="1" y="4020"/>
                    <a:pt x="103" y="4082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2"/>
                  </a:lnTo>
                  <a:cubicBezTo>
                    <a:pt x="12066" y="3014"/>
                    <a:pt x="12066" y="2918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1"/>
                    <a:pt x="690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6670;p43">
              <a:extLst>
                <a:ext uri="{FF2B5EF4-FFF2-40B4-BE49-F238E27FC236}">
                  <a16:creationId xmlns:a16="http://schemas.microsoft.com/office/drawing/2014/main" id="{83CDCDC5-4175-4744-9AF6-69DE6F063C10}"/>
                </a:ext>
              </a:extLst>
            </p:cNvPr>
            <p:cNvSpPr/>
            <p:nvPr/>
          </p:nvSpPr>
          <p:spPr>
            <a:xfrm>
              <a:off x="4652900" y="3115625"/>
              <a:ext cx="284250" cy="161000"/>
            </a:xfrm>
            <a:custGeom>
              <a:avLst/>
              <a:gdLst/>
              <a:ahLst/>
              <a:cxnLst/>
              <a:rect l="l" t="t" r="r" b="b"/>
              <a:pathLst>
                <a:path w="11370" h="6440" extrusionOk="0">
                  <a:moveTo>
                    <a:pt x="6559" y="1"/>
                  </a:moveTo>
                  <a:cubicBezTo>
                    <a:pt x="6491" y="1"/>
                    <a:pt x="6424" y="15"/>
                    <a:pt x="6373" y="44"/>
                  </a:cubicBezTo>
                  <a:lnTo>
                    <a:pt x="0" y="3724"/>
                  </a:lnTo>
                  <a:lnTo>
                    <a:pt x="4625" y="6396"/>
                  </a:lnTo>
                  <a:cubicBezTo>
                    <a:pt x="4676" y="6425"/>
                    <a:pt x="4743" y="6439"/>
                    <a:pt x="4811" y="6439"/>
                  </a:cubicBezTo>
                  <a:cubicBezTo>
                    <a:pt x="4878" y="6439"/>
                    <a:pt x="4945" y="6425"/>
                    <a:pt x="4997" y="6396"/>
                  </a:cubicBezTo>
                  <a:lnTo>
                    <a:pt x="11369" y="2716"/>
                  </a:lnTo>
                  <a:lnTo>
                    <a:pt x="6745" y="44"/>
                  </a:lnTo>
                  <a:cubicBezTo>
                    <a:pt x="6693" y="15"/>
                    <a:pt x="6626" y="1"/>
                    <a:pt x="65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6671;p43">
              <a:extLst>
                <a:ext uri="{FF2B5EF4-FFF2-40B4-BE49-F238E27FC236}">
                  <a16:creationId xmlns:a16="http://schemas.microsoft.com/office/drawing/2014/main" id="{59A7F9DC-20E2-499F-BEA8-6B81D09107B1}"/>
                </a:ext>
              </a:extLst>
            </p:cNvPr>
            <p:cNvSpPr/>
            <p:nvPr/>
          </p:nvSpPr>
          <p:spPr>
            <a:xfrm>
              <a:off x="4644175" y="3098825"/>
              <a:ext cx="301675" cy="173425"/>
            </a:xfrm>
            <a:custGeom>
              <a:avLst/>
              <a:gdLst/>
              <a:ahLst/>
              <a:cxnLst/>
              <a:rect l="l" t="t" r="r" b="b"/>
              <a:pathLst>
                <a:path w="12067" h="6937" extrusionOk="0">
                  <a:moveTo>
                    <a:pt x="6908" y="0"/>
                  </a:moveTo>
                  <a:cubicBezTo>
                    <a:pt x="6840" y="0"/>
                    <a:pt x="6773" y="15"/>
                    <a:pt x="6722" y="44"/>
                  </a:cubicBezTo>
                  <a:lnTo>
                    <a:pt x="103" y="3867"/>
                  </a:lnTo>
                  <a:cubicBezTo>
                    <a:pt x="1" y="3925"/>
                    <a:pt x="1" y="4020"/>
                    <a:pt x="103" y="4081"/>
                  </a:cubicBezTo>
                  <a:lnTo>
                    <a:pt x="4974" y="6894"/>
                  </a:lnTo>
                  <a:cubicBezTo>
                    <a:pt x="5025" y="6923"/>
                    <a:pt x="5092" y="6937"/>
                    <a:pt x="5160" y="6937"/>
                  </a:cubicBezTo>
                  <a:cubicBezTo>
                    <a:pt x="5227" y="6937"/>
                    <a:pt x="5294" y="6923"/>
                    <a:pt x="5346" y="6894"/>
                  </a:cubicBezTo>
                  <a:lnTo>
                    <a:pt x="11964" y="3071"/>
                  </a:lnTo>
                  <a:cubicBezTo>
                    <a:pt x="12066" y="3013"/>
                    <a:pt x="12066" y="2917"/>
                    <a:pt x="11964" y="2856"/>
                  </a:cubicBezTo>
                  <a:lnTo>
                    <a:pt x="7094" y="44"/>
                  </a:lnTo>
                  <a:cubicBezTo>
                    <a:pt x="7042" y="15"/>
                    <a:pt x="6975" y="0"/>
                    <a:pt x="690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6672;p43">
              <a:extLst>
                <a:ext uri="{FF2B5EF4-FFF2-40B4-BE49-F238E27FC236}">
                  <a16:creationId xmlns:a16="http://schemas.microsoft.com/office/drawing/2014/main" id="{E9A78DC9-8097-4994-91AC-A5736B55CFBD}"/>
                </a:ext>
              </a:extLst>
            </p:cNvPr>
            <p:cNvSpPr/>
            <p:nvPr/>
          </p:nvSpPr>
          <p:spPr>
            <a:xfrm>
              <a:off x="5079175" y="2837825"/>
              <a:ext cx="349525" cy="211325"/>
            </a:xfrm>
            <a:custGeom>
              <a:avLst/>
              <a:gdLst/>
              <a:ahLst/>
              <a:cxnLst/>
              <a:rect l="l" t="t" r="r" b="b"/>
              <a:pathLst>
                <a:path w="13981" h="8453" extrusionOk="0">
                  <a:moveTo>
                    <a:pt x="11361" y="0"/>
                  </a:moveTo>
                  <a:cubicBezTo>
                    <a:pt x="11294" y="0"/>
                    <a:pt x="11226" y="16"/>
                    <a:pt x="11175" y="47"/>
                  </a:cubicBezTo>
                  <a:lnTo>
                    <a:pt x="185" y="6388"/>
                  </a:lnTo>
                  <a:cubicBezTo>
                    <a:pt x="82" y="6450"/>
                    <a:pt x="1" y="6593"/>
                    <a:pt x="1" y="6713"/>
                  </a:cubicBezTo>
                  <a:lnTo>
                    <a:pt x="1" y="6788"/>
                  </a:lnTo>
                  <a:cubicBezTo>
                    <a:pt x="1" y="6903"/>
                    <a:pt x="82" y="7050"/>
                    <a:pt x="185" y="7108"/>
                  </a:cubicBezTo>
                  <a:lnTo>
                    <a:pt x="2434" y="8409"/>
                  </a:lnTo>
                  <a:cubicBezTo>
                    <a:pt x="2485" y="8438"/>
                    <a:pt x="2553" y="8453"/>
                    <a:pt x="2620" y="8453"/>
                  </a:cubicBezTo>
                  <a:cubicBezTo>
                    <a:pt x="2687" y="8453"/>
                    <a:pt x="2755" y="8438"/>
                    <a:pt x="2806" y="8409"/>
                  </a:cubicBezTo>
                  <a:lnTo>
                    <a:pt x="13796" y="2064"/>
                  </a:lnTo>
                  <a:cubicBezTo>
                    <a:pt x="13899" y="2006"/>
                    <a:pt x="13980" y="1859"/>
                    <a:pt x="13980" y="1743"/>
                  </a:cubicBezTo>
                  <a:lnTo>
                    <a:pt x="13980" y="1668"/>
                  </a:lnTo>
                  <a:cubicBezTo>
                    <a:pt x="13980" y="1549"/>
                    <a:pt x="13899" y="1405"/>
                    <a:pt x="13796" y="1344"/>
                  </a:cubicBezTo>
                  <a:lnTo>
                    <a:pt x="11547" y="47"/>
                  </a:lnTo>
                  <a:cubicBezTo>
                    <a:pt x="11496" y="16"/>
                    <a:pt x="11428" y="0"/>
                    <a:pt x="113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6673;p43">
              <a:extLst>
                <a:ext uri="{FF2B5EF4-FFF2-40B4-BE49-F238E27FC236}">
                  <a16:creationId xmlns:a16="http://schemas.microsoft.com/office/drawing/2014/main" id="{5EA07581-E046-47C2-9D47-1543FCBD272A}"/>
                </a:ext>
              </a:extLst>
            </p:cNvPr>
            <p:cNvSpPr/>
            <p:nvPr/>
          </p:nvSpPr>
          <p:spPr>
            <a:xfrm>
              <a:off x="5081225" y="2837825"/>
              <a:ext cx="345425" cy="198700"/>
            </a:xfrm>
            <a:custGeom>
              <a:avLst/>
              <a:gdLst/>
              <a:ahLst/>
              <a:cxnLst/>
              <a:rect l="l" t="t" r="r" b="b"/>
              <a:pathLst>
                <a:path w="13817" h="7948" extrusionOk="0">
                  <a:moveTo>
                    <a:pt x="11279" y="0"/>
                  </a:moveTo>
                  <a:cubicBezTo>
                    <a:pt x="11212" y="0"/>
                    <a:pt x="11144" y="16"/>
                    <a:pt x="11093" y="47"/>
                  </a:cubicBezTo>
                  <a:lnTo>
                    <a:pt x="103" y="6388"/>
                  </a:lnTo>
                  <a:cubicBezTo>
                    <a:pt x="0" y="6450"/>
                    <a:pt x="0" y="6545"/>
                    <a:pt x="103" y="6604"/>
                  </a:cubicBezTo>
                  <a:lnTo>
                    <a:pt x="2352" y="7903"/>
                  </a:lnTo>
                  <a:cubicBezTo>
                    <a:pt x="2403" y="7933"/>
                    <a:pt x="2471" y="7947"/>
                    <a:pt x="2538" y="7947"/>
                  </a:cubicBezTo>
                  <a:cubicBezTo>
                    <a:pt x="2605" y="7947"/>
                    <a:pt x="2673" y="7933"/>
                    <a:pt x="2724" y="7903"/>
                  </a:cubicBezTo>
                  <a:lnTo>
                    <a:pt x="13714" y="1559"/>
                  </a:lnTo>
                  <a:cubicBezTo>
                    <a:pt x="13817" y="1500"/>
                    <a:pt x="13817" y="1405"/>
                    <a:pt x="13714" y="1344"/>
                  </a:cubicBezTo>
                  <a:lnTo>
                    <a:pt x="11465" y="47"/>
                  </a:lnTo>
                  <a:cubicBezTo>
                    <a:pt x="11414" y="16"/>
                    <a:pt x="11346" y="0"/>
                    <a:pt x="112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6674;p43">
              <a:extLst>
                <a:ext uri="{FF2B5EF4-FFF2-40B4-BE49-F238E27FC236}">
                  <a16:creationId xmlns:a16="http://schemas.microsoft.com/office/drawing/2014/main" id="{57E6D15C-83B8-42AA-B5F7-1D7637B6E409}"/>
                </a:ext>
              </a:extLst>
            </p:cNvPr>
            <p:cNvSpPr/>
            <p:nvPr/>
          </p:nvSpPr>
          <p:spPr>
            <a:xfrm>
              <a:off x="5166550" y="2785650"/>
              <a:ext cx="191925" cy="121250"/>
            </a:xfrm>
            <a:custGeom>
              <a:avLst/>
              <a:gdLst/>
              <a:ahLst/>
              <a:cxnLst/>
              <a:rect l="l" t="t" r="r" b="b"/>
              <a:pathLst>
                <a:path w="7677" h="4850" extrusionOk="0">
                  <a:moveTo>
                    <a:pt x="779" y="1"/>
                  </a:moveTo>
                  <a:lnTo>
                    <a:pt x="1" y="2240"/>
                  </a:lnTo>
                  <a:cubicBezTo>
                    <a:pt x="1165" y="2577"/>
                    <a:pt x="2328" y="2878"/>
                    <a:pt x="2864" y="3021"/>
                  </a:cubicBezTo>
                  <a:cubicBezTo>
                    <a:pt x="3318" y="3195"/>
                    <a:pt x="3301" y="3329"/>
                    <a:pt x="3673" y="3540"/>
                  </a:cubicBezTo>
                  <a:cubicBezTo>
                    <a:pt x="4162" y="3817"/>
                    <a:pt x="4527" y="3857"/>
                    <a:pt x="4697" y="3857"/>
                  </a:cubicBezTo>
                  <a:cubicBezTo>
                    <a:pt x="4766" y="3857"/>
                    <a:pt x="4802" y="3850"/>
                    <a:pt x="4802" y="3850"/>
                  </a:cubicBezTo>
                  <a:cubicBezTo>
                    <a:pt x="4802" y="3850"/>
                    <a:pt x="5141" y="4171"/>
                    <a:pt x="5451" y="4386"/>
                  </a:cubicBezTo>
                  <a:cubicBezTo>
                    <a:pt x="5822" y="4642"/>
                    <a:pt x="6194" y="4850"/>
                    <a:pt x="6615" y="4850"/>
                  </a:cubicBezTo>
                  <a:cubicBezTo>
                    <a:pt x="6746" y="4850"/>
                    <a:pt x="6880" y="4830"/>
                    <a:pt x="7021" y="4786"/>
                  </a:cubicBezTo>
                  <a:cubicBezTo>
                    <a:pt x="7677" y="4581"/>
                    <a:pt x="7216" y="3932"/>
                    <a:pt x="7021" y="3612"/>
                  </a:cubicBezTo>
                  <a:cubicBezTo>
                    <a:pt x="6830" y="3294"/>
                    <a:pt x="5776" y="2359"/>
                    <a:pt x="5567" y="2168"/>
                  </a:cubicBezTo>
                  <a:cubicBezTo>
                    <a:pt x="5359" y="1977"/>
                    <a:pt x="4465" y="1844"/>
                    <a:pt x="3679" y="1598"/>
                  </a:cubicBezTo>
                  <a:cubicBezTo>
                    <a:pt x="2963" y="1267"/>
                    <a:pt x="2021" y="741"/>
                    <a:pt x="779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6675;p43">
              <a:extLst>
                <a:ext uri="{FF2B5EF4-FFF2-40B4-BE49-F238E27FC236}">
                  <a16:creationId xmlns:a16="http://schemas.microsoft.com/office/drawing/2014/main" id="{2948513C-9E8B-42EB-9E9D-995C23D42CD3}"/>
                </a:ext>
              </a:extLst>
            </p:cNvPr>
            <p:cNvSpPr/>
            <p:nvPr/>
          </p:nvSpPr>
          <p:spPr>
            <a:xfrm>
              <a:off x="5188050" y="3165875"/>
              <a:ext cx="110100" cy="80200"/>
            </a:xfrm>
            <a:custGeom>
              <a:avLst/>
              <a:gdLst/>
              <a:ahLst/>
              <a:cxnLst/>
              <a:rect l="l" t="t" r="r" b="b"/>
              <a:pathLst>
                <a:path w="4404" h="3208" extrusionOk="0">
                  <a:moveTo>
                    <a:pt x="622" y="0"/>
                  </a:moveTo>
                  <a:cubicBezTo>
                    <a:pt x="1" y="515"/>
                    <a:pt x="373" y="2136"/>
                    <a:pt x="1011" y="2788"/>
                  </a:cubicBezTo>
                  <a:cubicBezTo>
                    <a:pt x="1017" y="2795"/>
                    <a:pt x="1021" y="2802"/>
                    <a:pt x="1028" y="2806"/>
                  </a:cubicBezTo>
                  <a:cubicBezTo>
                    <a:pt x="1035" y="2812"/>
                    <a:pt x="1042" y="2823"/>
                    <a:pt x="1048" y="2829"/>
                  </a:cubicBezTo>
                  <a:cubicBezTo>
                    <a:pt x="1069" y="2847"/>
                    <a:pt x="1086" y="2864"/>
                    <a:pt x="1107" y="2881"/>
                  </a:cubicBezTo>
                  <a:cubicBezTo>
                    <a:pt x="1113" y="2884"/>
                    <a:pt x="1116" y="2887"/>
                    <a:pt x="1124" y="2891"/>
                  </a:cubicBezTo>
                  <a:cubicBezTo>
                    <a:pt x="1137" y="2905"/>
                    <a:pt x="1154" y="2915"/>
                    <a:pt x="1171" y="2928"/>
                  </a:cubicBezTo>
                  <a:cubicBezTo>
                    <a:pt x="1198" y="2946"/>
                    <a:pt x="1226" y="2966"/>
                    <a:pt x="1253" y="2979"/>
                  </a:cubicBezTo>
                  <a:cubicBezTo>
                    <a:pt x="1516" y="3131"/>
                    <a:pt x="1860" y="3207"/>
                    <a:pt x="2203" y="3207"/>
                  </a:cubicBezTo>
                  <a:cubicBezTo>
                    <a:pt x="2547" y="3207"/>
                    <a:pt x="2890" y="3131"/>
                    <a:pt x="3151" y="2979"/>
                  </a:cubicBezTo>
                  <a:cubicBezTo>
                    <a:pt x="3178" y="2966"/>
                    <a:pt x="3205" y="2946"/>
                    <a:pt x="3233" y="2928"/>
                  </a:cubicBezTo>
                  <a:cubicBezTo>
                    <a:pt x="3249" y="2915"/>
                    <a:pt x="3263" y="2905"/>
                    <a:pt x="3277" y="2894"/>
                  </a:cubicBezTo>
                  <a:cubicBezTo>
                    <a:pt x="3284" y="2887"/>
                    <a:pt x="3290" y="2884"/>
                    <a:pt x="3298" y="2877"/>
                  </a:cubicBezTo>
                  <a:cubicBezTo>
                    <a:pt x="3318" y="2864"/>
                    <a:pt x="3335" y="2847"/>
                    <a:pt x="3352" y="2829"/>
                  </a:cubicBezTo>
                  <a:cubicBezTo>
                    <a:pt x="3362" y="2823"/>
                    <a:pt x="3369" y="2812"/>
                    <a:pt x="3380" y="2806"/>
                  </a:cubicBezTo>
                  <a:cubicBezTo>
                    <a:pt x="3383" y="2799"/>
                    <a:pt x="3389" y="2795"/>
                    <a:pt x="3393" y="2788"/>
                  </a:cubicBezTo>
                  <a:cubicBezTo>
                    <a:pt x="4032" y="2140"/>
                    <a:pt x="4404" y="515"/>
                    <a:pt x="378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6676;p43">
              <a:extLst>
                <a:ext uri="{FF2B5EF4-FFF2-40B4-BE49-F238E27FC236}">
                  <a16:creationId xmlns:a16="http://schemas.microsoft.com/office/drawing/2014/main" id="{60BFC25C-D692-4EE1-90EC-F550AB025785}"/>
                </a:ext>
              </a:extLst>
            </p:cNvPr>
            <p:cNvSpPr/>
            <p:nvPr/>
          </p:nvSpPr>
          <p:spPr>
            <a:xfrm>
              <a:off x="5192400" y="3152850"/>
              <a:ext cx="101400" cy="53350"/>
            </a:xfrm>
            <a:custGeom>
              <a:avLst/>
              <a:gdLst/>
              <a:ahLst/>
              <a:cxnLst/>
              <a:rect l="l" t="t" r="r" b="b"/>
              <a:pathLst>
                <a:path w="4056" h="2134" extrusionOk="0">
                  <a:moveTo>
                    <a:pt x="2028" y="0"/>
                  </a:moveTo>
                  <a:cubicBezTo>
                    <a:pt x="1555" y="0"/>
                    <a:pt x="1083" y="105"/>
                    <a:pt x="720" y="313"/>
                  </a:cubicBezTo>
                  <a:cubicBezTo>
                    <a:pt x="0" y="729"/>
                    <a:pt x="0" y="1405"/>
                    <a:pt x="720" y="1821"/>
                  </a:cubicBezTo>
                  <a:cubicBezTo>
                    <a:pt x="1083" y="2030"/>
                    <a:pt x="1555" y="2134"/>
                    <a:pt x="2028" y="2134"/>
                  </a:cubicBezTo>
                  <a:cubicBezTo>
                    <a:pt x="2501" y="2134"/>
                    <a:pt x="2973" y="2030"/>
                    <a:pt x="3335" y="1821"/>
                  </a:cubicBezTo>
                  <a:cubicBezTo>
                    <a:pt x="4055" y="1405"/>
                    <a:pt x="4055" y="729"/>
                    <a:pt x="3335" y="313"/>
                  </a:cubicBezTo>
                  <a:cubicBezTo>
                    <a:pt x="2973" y="105"/>
                    <a:pt x="2501" y="0"/>
                    <a:pt x="202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6677;p43">
              <a:extLst>
                <a:ext uri="{FF2B5EF4-FFF2-40B4-BE49-F238E27FC236}">
                  <a16:creationId xmlns:a16="http://schemas.microsoft.com/office/drawing/2014/main" id="{3B4BA644-4AD5-4BA9-BB51-6926089925B2}"/>
                </a:ext>
              </a:extLst>
            </p:cNvPr>
            <p:cNvSpPr/>
            <p:nvPr/>
          </p:nvSpPr>
          <p:spPr>
            <a:xfrm>
              <a:off x="5212275" y="3163350"/>
              <a:ext cx="61625" cy="32450"/>
            </a:xfrm>
            <a:custGeom>
              <a:avLst/>
              <a:gdLst/>
              <a:ahLst/>
              <a:cxnLst/>
              <a:rect l="l" t="t" r="r" b="b"/>
              <a:pathLst>
                <a:path w="2465" h="1298" extrusionOk="0">
                  <a:moveTo>
                    <a:pt x="1233" y="0"/>
                  </a:moveTo>
                  <a:cubicBezTo>
                    <a:pt x="945" y="0"/>
                    <a:pt x="658" y="63"/>
                    <a:pt x="437" y="190"/>
                  </a:cubicBezTo>
                  <a:cubicBezTo>
                    <a:pt x="1" y="443"/>
                    <a:pt x="1" y="852"/>
                    <a:pt x="437" y="1108"/>
                  </a:cubicBezTo>
                  <a:cubicBezTo>
                    <a:pt x="658" y="1234"/>
                    <a:pt x="945" y="1297"/>
                    <a:pt x="1233" y="1297"/>
                  </a:cubicBezTo>
                  <a:cubicBezTo>
                    <a:pt x="1521" y="1297"/>
                    <a:pt x="1808" y="1234"/>
                    <a:pt x="2028" y="1108"/>
                  </a:cubicBezTo>
                  <a:cubicBezTo>
                    <a:pt x="2465" y="852"/>
                    <a:pt x="2465" y="443"/>
                    <a:pt x="2028" y="190"/>
                  </a:cubicBezTo>
                  <a:cubicBezTo>
                    <a:pt x="1808" y="63"/>
                    <a:pt x="1521" y="0"/>
                    <a:pt x="12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6678;p43">
              <a:extLst>
                <a:ext uri="{FF2B5EF4-FFF2-40B4-BE49-F238E27FC236}">
                  <a16:creationId xmlns:a16="http://schemas.microsoft.com/office/drawing/2014/main" id="{39B9B861-41CF-4981-BECE-C674E4BAECD2}"/>
                </a:ext>
              </a:extLst>
            </p:cNvPr>
            <p:cNvSpPr/>
            <p:nvPr/>
          </p:nvSpPr>
          <p:spPr>
            <a:xfrm>
              <a:off x="5216650" y="3174175"/>
              <a:ext cx="52925" cy="21625"/>
            </a:xfrm>
            <a:custGeom>
              <a:avLst/>
              <a:gdLst/>
              <a:ahLst/>
              <a:cxnLst/>
              <a:rect l="l" t="t" r="r" b="b"/>
              <a:pathLst>
                <a:path w="2117" h="865" extrusionOk="0">
                  <a:moveTo>
                    <a:pt x="1058" y="1"/>
                  </a:moveTo>
                  <a:cubicBezTo>
                    <a:pt x="770" y="1"/>
                    <a:pt x="483" y="64"/>
                    <a:pt x="262" y="190"/>
                  </a:cubicBezTo>
                  <a:cubicBezTo>
                    <a:pt x="140" y="262"/>
                    <a:pt x="54" y="344"/>
                    <a:pt x="0" y="432"/>
                  </a:cubicBezTo>
                  <a:cubicBezTo>
                    <a:pt x="54" y="522"/>
                    <a:pt x="140" y="604"/>
                    <a:pt x="262" y="675"/>
                  </a:cubicBezTo>
                  <a:cubicBezTo>
                    <a:pt x="483" y="801"/>
                    <a:pt x="770" y="864"/>
                    <a:pt x="1058" y="864"/>
                  </a:cubicBezTo>
                  <a:cubicBezTo>
                    <a:pt x="1346" y="864"/>
                    <a:pt x="1633" y="801"/>
                    <a:pt x="1853" y="675"/>
                  </a:cubicBezTo>
                  <a:cubicBezTo>
                    <a:pt x="1976" y="604"/>
                    <a:pt x="2061" y="522"/>
                    <a:pt x="2116" y="432"/>
                  </a:cubicBezTo>
                  <a:cubicBezTo>
                    <a:pt x="2061" y="344"/>
                    <a:pt x="1976" y="262"/>
                    <a:pt x="1853" y="190"/>
                  </a:cubicBezTo>
                  <a:cubicBezTo>
                    <a:pt x="1633" y="64"/>
                    <a:pt x="1346" y="1"/>
                    <a:pt x="10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6679;p43">
              <a:extLst>
                <a:ext uri="{FF2B5EF4-FFF2-40B4-BE49-F238E27FC236}">
                  <a16:creationId xmlns:a16="http://schemas.microsoft.com/office/drawing/2014/main" id="{9DC90D3A-28AE-45EF-8598-8483E73DC6A3}"/>
                </a:ext>
              </a:extLst>
            </p:cNvPr>
            <p:cNvSpPr/>
            <p:nvPr/>
          </p:nvSpPr>
          <p:spPr>
            <a:xfrm>
              <a:off x="5203425" y="3108175"/>
              <a:ext cx="83975" cy="80500"/>
            </a:xfrm>
            <a:custGeom>
              <a:avLst/>
              <a:gdLst/>
              <a:ahLst/>
              <a:cxnLst/>
              <a:rect l="l" t="t" r="r" b="b"/>
              <a:pathLst>
                <a:path w="3359" h="3220" extrusionOk="0">
                  <a:moveTo>
                    <a:pt x="1047" y="0"/>
                  </a:moveTo>
                  <a:cubicBezTo>
                    <a:pt x="1037" y="0"/>
                    <a:pt x="1029" y="3"/>
                    <a:pt x="1021" y="8"/>
                  </a:cubicBezTo>
                  <a:cubicBezTo>
                    <a:pt x="901" y="83"/>
                    <a:pt x="799" y="462"/>
                    <a:pt x="775" y="881"/>
                  </a:cubicBezTo>
                  <a:cubicBezTo>
                    <a:pt x="750" y="1298"/>
                    <a:pt x="832" y="1683"/>
                    <a:pt x="832" y="1683"/>
                  </a:cubicBezTo>
                  <a:cubicBezTo>
                    <a:pt x="832" y="1683"/>
                    <a:pt x="337" y="1127"/>
                    <a:pt x="165" y="1127"/>
                  </a:cubicBezTo>
                  <a:cubicBezTo>
                    <a:pt x="154" y="1127"/>
                    <a:pt x="144" y="1130"/>
                    <a:pt x="136" y="1134"/>
                  </a:cubicBezTo>
                  <a:cubicBezTo>
                    <a:pt x="0" y="1209"/>
                    <a:pt x="48" y="1840"/>
                    <a:pt x="314" y="2308"/>
                  </a:cubicBezTo>
                  <a:cubicBezTo>
                    <a:pt x="580" y="2779"/>
                    <a:pt x="891" y="3072"/>
                    <a:pt x="891" y="3072"/>
                  </a:cubicBezTo>
                  <a:cubicBezTo>
                    <a:pt x="1183" y="3183"/>
                    <a:pt x="1435" y="3219"/>
                    <a:pt x="1641" y="3219"/>
                  </a:cubicBezTo>
                  <a:cubicBezTo>
                    <a:pt x="2054" y="3219"/>
                    <a:pt x="2283" y="3072"/>
                    <a:pt x="2283" y="3072"/>
                  </a:cubicBezTo>
                  <a:cubicBezTo>
                    <a:pt x="2283" y="3072"/>
                    <a:pt x="2659" y="2741"/>
                    <a:pt x="2987" y="2148"/>
                  </a:cubicBezTo>
                  <a:cubicBezTo>
                    <a:pt x="3359" y="1475"/>
                    <a:pt x="3338" y="1117"/>
                    <a:pt x="3269" y="1073"/>
                  </a:cubicBezTo>
                  <a:cubicBezTo>
                    <a:pt x="3253" y="1062"/>
                    <a:pt x="3234" y="1056"/>
                    <a:pt x="3213" y="1056"/>
                  </a:cubicBezTo>
                  <a:cubicBezTo>
                    <a:pt x="3144" y="1056"/>
                    <a:pt x="3041" y="1117"/>
                    <a:pt x="2860" y="1291"/>
                  </a:cubicBezTo>
                  <a:cubicBezTo>
                    <a:pt x="2639" y="1503"/>
                    <a:pt x="2444" y="1718"/>
                    <a:pt x="2444" y="1718"/>
                  </a:cubicBezTo>
                  <a:cubicBezTo>
                    <a:pt x="2444" y="1718"/>
                    <a:pt x="2488" y="1332"/>
                    <a:pt x="2467" y="960"/>
                  </a:cubicBezTo>
                  <a:cubicBezTo>
                    <a:pt x="2437" y="434"/>
                    <a:pt x="2372" y="246"/>
                    <a:pt x="2276" y="209"/>
                  </a:cubicBezTo>
                  <a:cubicBezTo>
                    <a:pt x="2263" y="203"/>
                    <a:pt x="2248" y="200"/>
                    <a:pt x="2233" y="200"/>
                  </a:cubicBezTo>
                  <a:cubicBezTo>
                    <a:pt x="2142" y="200"/>
                    <a:pt x="2031" y="316"/>
                    <a:pt x="1911" y="656"/>
                  </a:cubicBezTo>
                  <a:cubicBezTo>
                    <a:pt x="1785" y="1018"/>
                    <a:pt x="1706" y="1536"/>
                    <a:pt x="1706" y="1536"/>
                  </a:cubicBezTo>
                  <a:cubicBezTo>
                    <a:pt x="1706" y="1536"/>
                    <a:pt x="1638" y="1223"/>
                    <a:pt x="1522" y="840"/>
                  </a:cubicBezTo>
                  <a:cubicBezTo>
                    <a:pt x="1414" y="484"/>
                    <a:pt x="1175" y="0"/>
                    <a:pt x="10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6680;p43">
              <a:extLst>
                <a:ext uri="{FF2B5EF4-FFF2-40B4-BE49-F238E27FC236}">
                  <a16:creationId xmlns:a16="http://schemas.microsoft.com/office/drawing/2014/main" id="{E5D7824E-C4CB-4C26-9B2E-E4618921C452}"/>
                </a:ext>
              </a:extLst>
            </p:cNvPr>
            <p:cNvSpPr/>
            <p:nvPr/>
          </p:nvSpPr>
          <p:spPr>
            <a:xfrm>
              <a:off x="4806825" y="3201375"/>
              <a:ext cx="357875" cy="206575"/>
            </a:xfrm>
            <a:custGeom>
              <a:avLst/>
              <a:gdLst/>
              <a:ahLst/>
              <a:cxnLst/>
              <a:rect l="l" t="t" r="r" b="b"/>
              <a:pathLst>
                <a:path w="14315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291" y="4420"/>
                    <a:pt x="14314" y="4382"/>
                    <a:pt x="14314" y="4348"/>
                  </a:cubicBezTo>
                  <a:lnTo>
                    <a:pt x="14314" y="4194"/>
                  </a:ln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6681;p43">
              <a:extLst>
                <a:ext uri="{FF2B5EF4-FFF2-40B4-BE49-F238E27FC236}">
                  <a16:creationId xmlns:a16="http://schemas.microsoft.com/office/drawing/2014/main" id="{188F8CEF-B181-4985-8F24-4CAD408FA76B}"/>
                </a:ext>
              </a:extLst>
            </p:cNvPr>
            <p:cNvSpPr/>
            <p:nvPr/>
          </p:nvSpPr>
          <p:spPr>
            <a:xfrm>
              <a:off x="5000175" y="3306300"/>
              <a:ext cx="164525" cy="100200"/>
            </a:xfrm>
            <a:custGeom>
              <a:avLst/>
              <a:gdLst/>
              <a:ahLst/>
              <a:cxnLst/>
              <a:rect l="l" t="t" r="r" b="b"/>
              <a:pathLst>
                <a:path w="6581" h="4008" extrusionOk="0">
                  <a:moveTo>
                    <a:pt x="6580" y="1"/>
                  </a:moveTo>
                  <a:cubicBezTo>
                    <a:pt x="6580" y="38"/>
                    <a:pt x="6557" y="73"/>
                    <a:pt x="6512" y="100"/>
                  </a:cubicBezTo>
                  <a:lnTo>
                    <a:pt x="0" y="3858"/>
                  </a:lnTo>
                  <a:lnTo>
                    <a:pt x="0" y="4008"/>
                  </a:lnTo>
                  <a:lnTo>
                    <a:pt x="6512" y="250"/>
                  </a:lnTo>
                  <a:cubicBezTo>
                    <a:pt x="6557" y="223"/>
                    <a:pt x="6580" y="185"/>
                    <a:pt x="6580" y="151"/>
                  </a:cubicBezTo>
                  <a:lnTo>
                    <a:pt x="6580" y="127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4"/>
                  </a:lnTo>
                  <a:lnTo>
                    <a:pt x="6580" y="110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100"/>
                  </a:lnTo>
                  <a:lnTo>
                    <a:pt x="65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6682;p43">
              <a:extLst>
                <a:ext uri="{FF2B5EF4-FFF2-40B4-BE49-F238E27FC236}">
                  <a16:creationId xmlns:a16="http://schemas.microsoft.com/office/drawing/2014/main" id="{F76C197C-69E4-4F04-A442-677D6941ED84}"/>
                </a:ext>
              </a:extLst>
            </p:cNvPr>
            <p:cNvSpPr/>
            <p:nvPr/>
          </p:nvSpPr>
          <p:spPr>
            <a:xfrm>
              <a:off x="4806825" y="3197600"/>
              <a:ext cx="358475" cy="206700"/>
            </a:xfrm>
            <a:custGeom>
              <a:avLst/>
              <a:gdLst/>
              <a:ahLst/>
              <a:cxnLst/>
              <a:rect l="l" t="t" r="r" b="b"/>
              <a:pathLst>
                <a:path w="14339" h="8268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2"/>
                  </a:cubicBezTo>
                  <a:lnTo>
                    <a:pt x="0" y="3860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338" y="4393"/>
                    <a:pt x="14338" y="4304"/>
                    <a:pt x="14246" y="4250"/>
                  </a:cubicBezTo>
                  <a:lnTo>
                    <a:pt x="6956" y="42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6683;p43">
              <a:extLst>
                <a:ext uri="{FF2B5EF4-FFF2-40B4-BE49-F238E27FC236}">
                  <a16:creationId xmlns:a16="http://schemas.microsoft.com/office/drawing/2014/main" id="{8622A0DD-77DB-4EEA-AFBA-6F00F225832F}"/>
                </a:ext>
              </a:extLst>
            </p:cNvPr>
            <p:cNvSpPr/>
            <p:nvPr/>
          </p:nvSpPr>
          <p:spPr>
            <a:xfrm>
              <a:off x="5000175" y="3302050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6"/>
                  </a:moveTo>
                  <a:lnTo>
                    <a:pt x="0" y="3291"/>
                  </a:lnTo>
                  <a:cubicBezTo>
                    <a:pt x="27" y="3300"/>
                    <a:pt x="54" y="3304"/>
                    <a:pt x="86" y="3304"/>
                  </a:cubicBezTo>
                  <a:cubicBezTo>
                    <a:pt x="140" y="3304"/>
                    <a:pt x="205" y="3287"/>
                    <a:pt x="270" y="3250"/>
                  </a:cubicBezTo>
                  <a:lnTo>
                    <a:pt x="294" y="3263"/>
                  </a:lnTo>
                  <a:lnTo>
                    <a:pt x="0" y="3096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29"/>
                    <a:pt x="6314" y="266"/>
                  </a:cubicBezTo>
                  <a:lnTo>
                    <a:pt x="706" y="3502"/>
                  </a:lnTo>
                  <a:lnTo>
                    <a:pt x="369" y="3304"/>
                  </a:lnTo>
                  <a:cubicBezTo>
                    <a:pt x="355" y="3314"/>
                    <a:pt x="338" y="3324"/>
                    <a:pt x="325" y="3332"/>
                  </a:cubicBezTo>
                  <a:cubicBezTo>
                    <a:pt x="243" y="3379"/>
                    <a:pt x="161" y="3403"/>
                    <a:pt x="86" y="3403"/>
                  </a:cubicBezTo>
                  <a:cubicBezTo>
                    <a:pt x="54" y="3403"/>
                    <a:pt x="27" y="3400"/>
                    <a:pt x="0" y="3393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8"/>
                    <a:pt x="6580" y="171"/>
                  </a:cubicBezTo>
                  <a:cubicBezTo>
                    <a:pt x="6580" y="137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6684;p43">
              <a:extLst>
                <a:ext uri="{FF2B5EF4-FFF2-40B4-BE49-F238E27FC236}">
                  <a16:creationId xmlns:a16="http://schemas.microsoft.com/office/drawing/2014/main" id="{B672ABD2-806F-4855-B5AB-5A5D9FC8FA84}"/>
                </a:ext>
              </a:extLst>
            </p:cNvPr>
            <p:cNvSpPr/>
            <p:nvPr/>
          </p:nvSpPr>
          <p:spPr>
            <a:xfrm>
              <a:off x="4827050" y="319752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5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6685;p43">
              <a:extLst>
                <a:ext uri="{FF2B5EF4-FFF2-40B4-BE49-F238E27FC236}">
                  <a16:creationId xmlns:a16="http://schemas.microsoft.com/office/drawing/2014/main" id="{932F6373-0350-448C-ACC3-6A3BA5724A92}"/>
                </a:ext>
              </a:extLst>
            </p:cNvPr>
            <p:cNvSpPr/>
            <p:nvPr/>
          </p:nvSpPr>
          <p:spPr>
            <a:xfrm>
              <a:off x="4827050" y="3176875"/>
              <a:ext cx="333375" cy="192175"/>
            </a:xfrm>
            <a:custGeom>
              <a:avLst/>
              <a:gdLst/>
              <a:ahLst/>
              <a:cxnLst/>
              <a:rect l="l" t="t" r="r" b="b"/>
              <a:pathLst>
                <a:path w="13335" h="7687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1" y="3281"/>
                  </a:lnTo>
                  <a:lnTo>
                    <a:pt x="7631" y="7687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6686;p43">
              <a:extLst>
                <a:ext uri="{FF2B5EF4-FFF2-40B4-BE49-F238E27FC236}">
                  <a16:creationId xmlns:a16="http://schemas.microsoft.com/office/drawing/2014/main" id="{7AFB2A9F-4A46-4EB7-854F-E575CFAE2E5B}"/>
                </a:ext>
              </a:extLst>
            </p:cNvPr>
            <p:cNvSpPr/>
            <p:nvPr/>
          </p:nvSpPr>
          <p:spPr>
            <a:xfrm>
              <a:off x="4827050" y="3258875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1"/>
                  </a:moveTo>
                  <a:lnTo>
                    <a:pt x="1" y="826"/>
                  </a:lnTo>
                  <a:lnTo>
                    <a:pt x="7631" y="5229"/>
                  </a:lnTo>
                  <a:lnTo>
                    <a:pt x="7631" y="4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6687;p43">
              <a:extLst>
                <a:ext uri="{FF2B5EF4-FFF2-40B4-BE49-F238E27FC236}">
                  <a16:creationId xmlns:a16="http://schemas.microsoft.com/office/drawing/2014/main" id="{FA5A58A6-7DF3-44F2-A703-11B7C9BB9733}"/>
                </a:ext>
              </a:extLst>
            </p:cNvPr>
            <p:cNvSpPr/>
            <p:nvPr/>
          </p:nvSpPr>
          <p:spPr>
            <a:xfrm>
              <a:off x="5014000" y="335765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4" y="1"/>
                  </a:moveTo>
                  <a:cubicBezTo>
                    <a:pt x="102" y="1"/>
                    <a:pt x="74" y="8"/>
                    <a:pt x="51" y="18"/>
                  </a:cubicBezTo>
                  <a:cubicBezTo>
                    <a:pt x="45" y="22"/>
                    <a:pt x="41" y="22"/>
                    <a:pt x="41" y="29"/>
                  </a:cubicBezTo>
                  <a:cubicBezTo>
                    <a:pt x="0" y="56"/>
                    <a:pt x="7" y="100"/>
                    <a:pt x="65" y="131"/>
                  </a:cubicBezTo>
                  <a:cubicBezTo>
                    <a:pt x="82" y="141"/>
                    <a:pt x="103" y="148"/>
                    <a:pt x="126" y="155"/>
                  </a:cubicBezTo>
                  <a:cubicBezTo>
                    <a:pt x="142" y="158"/>
                    <a:pt x="158" y="160"/>
                    <a:pt x="174" y="160"/>
                  </a:cubicBezTo>
                  <a:cubicBezTo>
                    <a:pt x="193" y="160"/>
                    <a:pt x="212" y="157"/>
                    <a:pt x="229" y="152"/>
                  </a:cubicBezTo>
                  <a:cubicBezTo>
                    <a:pt x="239" y="148"/>
                    <a:pt x="249" y="145"/>
                    <a:pt x="259" y="141"/>
                  </a:cubicBezTo>
                  <a:cubicBezTo>
                    <a:pt x="311" y="111"/>
                    <a:pt x="304" y="59"/>
                    <a:pt x="246" y="29"/>
                  </a:cubicBezTo>
                  <a:cubicBezTo>
                    <a:pt x="218" y="15"/>
                    <a:pt x="188" y="5"/>
                    <a:pt x="157" y="2"/>
                  </a:cubicBezTo>
                  <a:cubicBezTo>
                    <a:pt x="149" y="1"/>
                    <a:pt x="142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6688;p43">
              <a:extLst>
                <a:ext uri="{FF2B5EF4-FFF2-40B4-BE49-F238E27FC236}">
                  <a16:creationId xmlns:a16="http://schemas.microsoft.com/office/drawing/2014/main" id="{7BD2A5EE-2A5B-4492-A6E4-973B6FD0F97B}"/>
                </a:ext>
              </a:extLst>
            </p:cNvPr>
            <p:cNvSpPr/>
            <p:nvPr/>
          </p:nvSpPr>
          <p:spPr>
            <a:xfrm>
              <a:off x="4993950" y="3354775"/>
              <a:ext cx="25775" cy="32350"/>
            </a:xfrm>
            <a:custGeom>
              <a:avLst/>
              <a:gdLst/>
              <a:ahLst/>
              <a:cxnLst/>
              <a:rect l="l" t="t" r="r" b="b"/>
              <a:pathLst>
                <a:path w="1031" h="1294" extrusionOk="0">
                  <a:moveTo>
                    <a:pt x="713" y="0"/>
                  </a:moveTo>
                  <a:cubicBezTo>
                    <a:pt x="635" y="0"/>
                    <a:pt x="557" y="24"/>
                    <a:pt x="475" y="72"/>
                  </a:cubicBezTo>
                  <a:cubicBezTo>
                    <a:pt x="208" y="226"/>
                    <a:pt x="0" y="584"/>
                    <a:pt x="0" y="891"/>
                  </a:cubicBezTo>
                  <a:cubicBezTo>
                    <a:pt x="0" y="1007"/>
                    <a:pt x="31" y="1106"/>
                    <a:pt x="89" y="1178"/>
                  </a:cubicBezTo>
                  <a:cubicBezTo>
                    <a:pt x="147" y="1253"/>
                    <a:pt x="235" y="1294"/>
                    <a:pt x="335" y="1294"/>
                  </a:cubicBezTo>
                  <a:cubicBezTo>
                    <a:pt x="410" y="1294"/>
                    <a:pt x="492" y="1270"/>
                    <a:pt x="574" y="1223"/>
                  </a:cubicBezTo>
                  <a:cubicBezTo>
                    <a:pt x="587" y="1215"/>
                    <a:pt x="604" y="1205"/>
                    <a:pt x="618" y="1195"/>
                  </a:cubicBezTo>
                  <a:lnTo>
                    <a:pt x="519" y="1141"/>
                  </a:lnTo>
                  <a:cubicBezTo>
                    <a:pt x="453" y="1178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1"/>
                  </a:cubicBezTo>
                  <a:cubicBezTo>
                    <a:pt x="99" y="621"/>
                    <a:pt x="290" y="294"/>
                    <a:pt x="522" y="158"/>
                  </a:cubicBezTo>
                  <a:cubicBezTo>
                    <a:pt x="589" y="119"/>
                    <a:pt x="654" y="100"/>
                    <a:pt x="711" y="100"/>
                  </a:cubicBezTo>
                  <a:cubicBezTo>
                    <a:pt x="761" y="100"/>
                    <a:pt x="806" y="115"/>
                    <a:pt x="843" y="144"/>
                  </a:cubicBezTo>
                  <a:cubicBezTo>
                    <a:pt x="881" y="168"/>
                    <a:pt x="911" y="212"/>
                    <a:pt x="928" y="270"/>
                  </a:cubicBezTo>
                  <a:cubicBezTo>
                    <a:pt x="944" y="273"/>
                    <a:pt x="960" y="275"/>
                    <a:pt x="976" y="275"/>
                  </a:cubicBezTo>
                  <a:cubicBezTo>
                    <a:pt x="995" y="275"/>
                    <a:pt x="1014" y="272"/>
                    <a:pt x="1031" y="267"/>
                  </a:cubicBezTo>
                  <a:cubicBezTo>
                    <a:pt x="1017" y="209"/>
                    <a:pt x="993" y="158"/>
                    <a:pt x="959" y="117"/>
                  </a:cubicBezTo>
                  <a:cubicBezTo>
                    <a:pt x="901" y="45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6689;p43">
              <a:extLst>
                <a:ext uri="{FF2B5EF4-FFF2-40B4-BE49-F238E27FC236}">
                  <a16:creationId xmlns:a16="http://schemas.microsoft.com/office/drawing/2014/main" id="{1F1D8279-0DDF-4B61-B4C9-4136436FCB03}"/>
                </a:ext>
              </a:extLst>
            </p:cNvPr>
            <p:cNvSpPr/>
            <p:nvPr/>
          </p:nvSpPr>
          <p:spPr>
            <a:xfrm>
              <a:off x="5000100" y="3277125"/>
              <a:ext cx="164600" cy="84250"/>
            </a:xfrm>
            <a:custGeom>
              <a:avLst/>
              <a:gdLst/>
              <a:ahLst/>
              <a:cxnLst/>
              <a:rect l="l" t="t" r="r" b="b"/>
              <a:pathLst>
                <a:path w="6584" h="3370" extrusionOk="0">
                  <a:moveTo>
                    <a:pt x="6583" y="0"/>
                  </a:moveTo>
                  <a:lnTo>
                    <a:pt x="0" y="3219"/>
                  </a:lnTo>
                  <a:lnTo>
                    <a:pt x="0" y="3369"/>
                  </a:lnTo>
                  <a:lnTo>
                    <a:pt x="6498" y="257"/>
                  </a:lnTo>
                  <a:cubicBezTo>
                    <a:pt x="6546" y="229"/>
                    <a:pt x="6583" y="164"/>
                    <a:pt x="6583" y="110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6690;p43">
              <a:extLst>
                <a:ext uri="{FF2B5EF4-FFF2-40B4-BE49-F238E27FC236}">
                  <a16:creationId xmlns:a16="http://schemas.microsoft.com/office/drawing/2014/main" id="{D4A70F5B-2B19-4601-9DC3-B51284C88737}"/>
                </a:ext>
              </a:extLst>
            </p:cNvPr>
            <p:cNvSpPr/>
            <p:nvPr/>
          </p:nvSpPr>
          <p:spPr>
            <a:xfrm>
              <a:off x="5000175" y="3277125"/>
              <a:ext cx="164525" cy="84175"/>
            </a:xfrm>
            <a:custGeom>
              <a:avLst/>
              <a:gdLst/>
              <a:ahLst/>
              <a:cxnLst/>
              <a:rect l="l" t="t" r="r" b="b"/>
              <a:pathLst>
                <a:path w="6581" h="3367" extrusionOk="0">
                  <a:moveTo>
                    <a:pt x="6580" y="0"/>
                  </a:moveTo>
                  <a:cubicBezTo>
                    <a:pt x="6580" y="38"/>
                    <a:pt x="6557" y="72"/>
                    <a:pt x="6512" y="99"/>
                  </a:cubicBezTo>
                  <a:lnTo>
                    <a:pt x="0" y="3226"/>
                  </a:lnTo>
                  <a:lnTo>
                    <a:pt x="0" y="3366"/>
                  </a:lnTo>
                  <a:lnTo>
                    <a:pt x="6495" y="257"/>
                  </a:lnTo>
                  <a:cubicBezTo>
                    <a:pt x="6543" y="229"/>
                    <a:pt x="6580" y="164"/>
                    <a:pt x="6580" y="110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6691;p43">
              <a:extLst>
                <a:ext uri="{FF2B5EF4-FFF2-40B4-BE49-F238E27FC236}">
                  <a16:creationId xmlns:a16="http://schemas.microsoft.com/office/drawing/2014/main" id="{D8F64E6E-809B-49BF-9CD7-C4E91F4D5293}"/>
                </a:ext>
              </a:extLst>
            </p:cNvPr>
            <p:cNvSpPr/>
            <p:nvPr/>
          </p:nvSpPr>
          <p:spPr>
            <a:xfrm>
              <a:off x="4806825" y="3168425"/>
              <a:ext cx="358475" cy="190550"/>
            </a:xfrm>
            <a:custGeom>
              <a:avLst/>
              <a:gdLst/>
              <a:ahLst/>
              <a:cxnLst/>
              <a:rect l="l" t="t" r="r" b="b"/>
              <a:pathLst>
                <a:path w="14339" h="7622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219"/>
                  </a:lnTo>
                  <a:lnTo>
                    <a:pt x="7632" y="7622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6692;p43">
              <a:extLst>
                <a:ext uri="{FF2B5EF4-FFF2-40B4-BE49-F238E27FC236}">
                  <a16:creationId xmlns:a16="http://schemas.microsoft.com/office/drawing/2014/main" id="{D22CDB5E-6E2C-4E09-89C7-9998492D125D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6693;p43">
              <a:extLst>
                <a:ext uri="{FF2B5EF4-FFF2-40B4-BE49-F238E27FC236}">
                  <a16:creationId xmlns:a16="http://schemas.microsoft.com/office/drawing/2014/main" id="{D1D9C081-EE8F-4A10-9F51-ACF3FBD5F73E}"/>
                </a:ext>
              </a:extLst>
            </p:cNvPr>
            <p:cNvSpPr/>
            <p:nvPr/>
          </p:nvSpPr>
          <p:spPr>
            <a:xfrm>
              <a:off x="4806825" y="3248800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9"/>
                  </a:lnTo>
                  <a:lnTo>
                    <a:pt x="7632" y="4407"/>
                  </a:lnTo>
                  <a:lnTo>
                    <a:pt x="5843" y="33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6694;p43">
              <a:extLst>
                <a:ext uri="{FF2B5EF4-FFF2-40B4-BE49-F238E27FC236}">
                  <a16:creationId xmlns:a16="http://schemas.microsoft.com/office/drawing/2014/main" id="{2E8453FF-1BB8-424C-9B9C-A22B38B2C061}"/>
                </a:ext>
              </a:extLst>
            </p:cNvPr>
            <p:cNvSpPr/>
            <p:nvPr/>
          </p:nvSpPr>
          <p:spPr>
            <a:xfrm>
              <a:off x="4942150" y="3344175"/>
              <a:ext cx="26225" cy="32300"/>
            </a:xfrm>
            <a:custGeom>
              <a:avLst/>
              <a:gdLst/>
              <a:ahLst/>
              <a:cxnLst/>
              <a:rect l="l" t="t" r="r" b="b"/>
              <a:pathLst>
                <a:path w="1049" h="1292" extrusionOk="0">
                  <a:moveTo>
                    <a:pt x="335" y="1"/>
                  </a:moveTo>
                  <a:cubicBezTo>
                    <a:pt x="137" y="1"/>
                    <a:pt x="0" y="162"/>
                    <a:pt x="0" y="401"/>
                  </a:cubicBezTo>
                  <a:cubicBezTo>
                    <a:pt x="0" y="708"/>
                    <a:pt x="209" y="1069"/>
                    <a:pt x="475" y="1223"/>
                  </a:cubicBezTo>
                  <a:cubicBezTo>
                    <a:pt x="557" y="1267"/>
                    <a:pt x="639" y="1291"/>
                    <a:pt x="713" y="1291"/>
                  </a:cubicBezTo>
                  <a:cubicBezTo>
                    <a:pt x="813" y="1291"/>
                    <a:pt x="901" y="1250"/>
                    <a:pt x="959" y="1176"/>
                  </a:cubicBezTo>
                  <a:cubicBezTo>
                    <a:pt x="1017" y="1104"/>
                    <a:pt x="1048" y="1008"/>
                    <a:pt x="1048" y="892"/>
                  </a:cubicBezTo>
                  <a:cubicBezTo>
                    <a:pt x="1048" y="585"/>
                    <a:pt x="840" y="226"/>
                    <a:pt x="573" y="73"/>
                  </a:cubicBezTo>
                  <a:cubicBezTo>
                    <a:pt x="491" y="25"/>
                    <a:pt x="410" y="1"/>
                    <a:pt x="3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6695;p43">
              <a:extLst>
                <a:ext uri="{FF2B5EF4-FFF2-40B4-BE49-F238E27FC236}">
                  <a16:creationId xmlns:a16="http://schemas.microsoft.com/office/drawing/2014/main" id="{CADC8747-F6EA-47E3-8005-B2F301EEC086}"/>
                </a:ext>
              </a:extLst>
            </p:cNvPr>
            <p:cNvSpPr/>
            <p:nvPr/>
          </p:nvSpPr>
          <p:spPr>
            <a:xfrm>
              <a:off x="4944625" y="334665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4" y="0"/>
                  </a:moveTo>
                  <a:cubicBezTo>
                    <a:pt x="96" y="0"/>
                    <a:pt x="0" y="111"/>
                    <a:pt x="0" y="302"/>
                  </a:cubicBezTo>
                  <a:cubicBezTo>
                    <a:pt x="0" y="574"/>
                    <a:pt x="192" y="902"/>
                    <a:pt x="427" y="1039"/>
                  </a:cubicBezTo>
                  <a:cubicBezTo>
                    <a:pt x="494" y="1077"/>
                    <a:pt x="557" y="1095"/>
                    <a:pt x="614" y="1095"/>
                  </a:cubicBezTo>
                  <a:cubicBezTo>
                    <a:pt x="753" y="1095"/>
                    <a:pt x="850" y="985"/>
                    <a:pt x="850" y="793"/>
                  </a:cubicBezTo>
                  <a:cubicBezTo>
                    <a:pt x="850" y="524"/>
                    <a:pt x="659" y="192"/>
                    <a:pt x="424" y="59"/>
                  </a:cubicBezTo>
                  <a:cubicBezTo>
                    <a:pt x="356" y="19"/>
                    <a:pt x="291" y="0"/>
                    <a:pt x="2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6696;p43">
              <a:extLst>
                <a:ext uri="{FF2B5EF4-FFF2-40B4-BE49-F238E27FC236}">
                  <a16:creationId xmlns:a16="http://schemas.microsoft.com/office/drawing/2014/main" id="{B85B13C2-B3BF-405D-859B-009189626852}"/>
                </a:ext>
              </a:extLst>
            </p:cNvPr>
            <p:cNvSpPr/>
            <p:nvPr/>
          </p:nvSpPr>
          <p:spPr>
            <a:xfrm>
              <a:off x="4821425" y="32723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8" y="0"/>
                  </a:moveTo>
                  <a:cubicBezTo>
                    <a:pt x="105" y="0"/>
                    <a:pt x="0" y="122"/>
                    <a:pt x="0" y="332"/>
                  </a:cubicBezTo>
                  <a:lnTo>
                    <a:pt x="0" y="482"/>
                  </a:lnTo>
                  <a:cubicBezTo>
                    <a:pt x="0" y="780"/>
                    <a:pt x="208" y="1142"/>
                    <a:pt x="464" y="1288"/>
                  </a:cubicBezTo>
                  <a:lnTo>
                    <a:pt x="3772" y="3199"/>
                  </a:lnTo>
                  <a:cubicBezTo>
                    <a:pt x="3846" y="3242"/>
                    <a:pt x="3917" y="3262"/>
                    <a:pt x="3980" y="3262"/>
                  </a:cubicBezTo>
                  <a:cubicBezTo>
                    <a:pt x="4134" y="3262"/>
                    <a:pt x="4239" y="3141"/>
                    <a:pt x="4239" y="2930"/>
                  </a:cubicBezTo>
                  <a:lnTo>
                    <a:pt x="4239" y="2780"/>
                  </a:lnTo>
                  <a:cubicBezTo>
                    <a:pt x="4239" y="2483"/>
                    <a:pt x="4030" y="2125"/>
                    <a:pt x="3772" y="1974"/>
                  </a:cubicBezTo>
                  <a:lnTo>
                    <a:pt x="464" y="63"/>
                  </a:lnTo>
                  <a:cubicBezTo>
                    <a:pt x="390" y="21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6697;p43">
              <a:extLst>
                <a:ext uri="{FF2B5EF4-FFF2-40B4-BE49-F238E27FC236}">
                  <a16:creationId xmlns:a16="http://schemas.microsoft.com/office/drawing/2014/main" id="{357C64B3-0C5D-4A99-8B4D-1AB193AF16BF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6698;p43">
              <a:extLst>
                <a:ext uri="{FF2B5EF4-FFF2-40B4-BE49-F238E27FC236}">
                  <a16:creationId xmlns:a16="http://schemas.microsoft.com/office/drawing/2014/main" id="{AF13B766-FD3F-4F1A-8F64-C46FB8C3103F}"/>
                </a:ext>
              </a:extLst>
            </p:cNvPr>
            <p:cNvSpPr/>
            <p:nvPr/>
          </p:nvSpPr>
          <p:spPr>
            <a:xfrm>
              <a:off x="4997625" y="3357775"/>
              <a:ext cx="2575" cy="50175"/>
            </a:xfrm>
            <a:custGeom>
              <a:avLst/>
              <a:gdLst/>
              <a:ahLst/>
              <a:cxnLst/>
              <a:rect l="l" t="t" r="r" b="b"/>
              <a:pathLst>
                <a:path w="103" h="2007" extrusionOk="0">
                  <a:moveTo>
                    <a:pt x="102" y="0"/>
                  </a:moveTo>
                  <a:lnTo>
                    <a:pt x="65" y="17"/>
                  </a:lnTo>
                  <a:lnTo>
                    <a:pt x="0" y="48"/>
                  </a:lnTo>
                  <a:lnTo>
                    <a:pt x="0" y="2007"/>
                  </a:lnTo>
                  <a:lnTo>
                    <a:pt x="102" y="1949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6699;p43">
              <a:extLst>
                <a:ext uri="{FF2B5EF4-FFF2-40B4-BE49-F238E27FC236}">
                  <a16:creationId xmlns:a16="http://schemas.microsoft.com/office/drawing/2014/main" id="{A6C0DC83-B89B-4D34-8CD8-9B44B928656D}"/>
                </a:ext>
              </a:extLst>
            </p:cNvPr>
            <p:cNvSpPr/>
            <p:nvPr/>
          </p:nvSpPr>
          <p:spPr>
            <a:xfrm>
              <a:off x="4808525" y="3153425"/>
              <a:ext cx="360425" cy="199100"/>
            </a:xfrm>
            <a:custGeom>
              <a:avLst/>
              <a:gdLst/>
              <a:ahLst/>
              <a:cxnLst/>
              <a:rect l="l" t="t" r="r" b="b"/>
              <a:pathLst>
                <a:path w="14417" h="7964" extrusionOk="0">
                  <a:moveTo>
                    <a:pt x="6789" y="0"/>
                  </a:moveTo>
                  <a:lnTo>
                    <a:pt x="76" y="3392"/>
                  </a:lnTo>
                  <a:cubicBezTo>
                    <a:pt x="35" y="3416"/>
                    <a:pt x="0" y="3471"/>
                    <a:pt x="0" y="3512"/>
                  </a:cubicBezTo>
                  <a:cubicBezTo>
                    <a:pt x="0" y="3553"/>
                    <a:pt x="35" y="3604"/>
                    <a:pt x="76" y="3628"/>
                  </a:cubicBezTo>
                  <a:lnTo>
                    <a:pt x="7561" y="7946"/>
                  </a:lnTo>
                  <a:cubicBezTo>
                    <a:pt x="7581" y="7957"/>
                    <a:pt x="7608" y="7963"/>
                    <a:pt x="7636" y="7963"/>
                  </a:cubicBezTo>
                  <a:cubicBezTo>
                    <a:pt x="7663" y="7963"/>
                    <a:pt x="7690" y="7957"/>
                    <a:pt x="7711" y="7946"/>
                  </a:cubicBezTo>
                  <a:lnTo>
                    <a:pt x="14417" y="4553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6700;p43">
              <a:extLst>
                <a:ext uri="{FF2B5EF4-FFF2-40B4-BE49-F238E27FC236}">
                  <a16:creationId xmlns:a16="http://schemas.microsoft.com/office/drawing/2014/main" id="{D7B67625-087C-4374-A366-11248417B553}"/>
                </a:ext>
              </a:extLst>
            </p:cNvPr>
            <p:cNvSpPr/>
            <p:nvPr/>
          </p:nvSpPr>
          <p:spPr>
            <a:xfrm>
              <a:off x="4809800" y="3238225"/>
              <a:ext cx="625" cy="450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25" y="0"/>
                  </a:lnTo>
                  <a:cubicBezTo>
                    <a:pt x="23" y="1"/>
                    <a:pt x="22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lnTo>
                    <a:pt x="22" y="3"/>
                  </a:lnTo>
                  <a:cubicBezTo>
                    <a:pt x="16" y="8"/>
                    <a:pt x="9" y="12"/>
                    <a:pt x="1" y="17"/>
                  </a:cubicBezTo>
                  <a:cubicBezTo>
                    <a:pt x="7" y="14"/>
                    <a:pt x="11" y="11"/>
                    <a:pt x="18" y="7"/>
                  </a:cubicBezTo>
                  <a:cubicBezTo>
                    <a:pt x="20" y="5"/>
                    <a:pt x="21" y="4"/>
                    <a:pt x="22" y="3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6701;p43">
              <a:extLst>
                <a:ext uri="{FF2B5EF4-FFF2-40B4-BE49-F238E27FC236}">
                  <a16:creationId xmlns:a16="http://schemas.microsoft.com/office/drawing/2014/main" id="{CB462132-F089-4CE9-91FA-F8E95B92A603}"/>
                </a:ext>
              </a:extLst>
            </p:cNvPr>
            <p:cNvSpPr/>
            <p:nvPr/>
          </p:nvSpPr>
          <p:spPr>
            <a:xfrm>
              <a:off x="4997525" y="3352050"/>
              <a:ext cx="100" cy="100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1"/>
                  </a:moveTo>
                  <a:cubicBezTo>
                    <a:pt x="1" y="4"/>
                    <a:pt x="4" y="4"/>
                    <a:pt x="4" y="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6702;p43">
              <a:extLst>
                <a:ext uri="{FF2B5EF4-FFF2-40B4-BE49-F238E27FC236}">
                  <a16:creationId xmlns:a16="http://schemas.microsoft.com/office/drawing/2014/main" id="{2EC04FC1-B1BD-4D7B-A8F6-BE133E53B0CD}"/>
                </a:ext>
              </a:extLst>
            </p:cNvPr>
            <p:cNvSpPr/>
            <p:nvPr/>
          </p:nvSpPr>
          <p:spPr>
            <a:xfrm>
              <a:off x="4808525" y="3238400"/>
              <a:ext cx="190900" cy="114075"/>
            </a:xfrm>
            <a:custGeom>
              <a:avLst/>
              <a:gdLst/>
              <a:ahLst/>
              <a:cxnLst/>
              <a:rect l="l" t="t" r="r" b="b"/>
              <a:pathLst>
                <a:path w="7636" h="4563" extrusionOk="0">
                  <a:moveTo>
                    <a:pt x="69" y="0"/>
                  </a:moveTo>
                  <a:cubicBezTo>
                    <a:pt x="62" y="4"/>
                    <a:pt x="58" y="7"/>
                    <a:pt x="52" y="10"/>
                  </a:cubicBezTo>
                  <a:cubicBezTo>
                    <a:pt x="38" y="24"/>
                    <a:pt x="25" y="45"/>
                    <a:pt x="14" y="62"/>
                  </a:cubicBezTo>
                  <a:cubicBezTo>
                    <a:pt x="8" y="78"/>
                    <a:pt x="0" y="95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1"/>
                    <a:pt x="35" y="195"/>
                    <a:pt x="49" y="208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89" y="294"/>
                  </a:lnTo>
                  <a:lnTo>
                    <a:pt x="7561" y="4547"/>
                  </a:lnTo>
                  <a:lnTo>
                    <a:pt x="7564" y="4550"/>
                  </a:lnTo>
                  <a:cubicBezTo>
                    <a:pt x="7584" y="4560"/>
                    <a:pt x="7608" y="4563"/>
                    <a:pt x="7635" y="4563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78"/>
                  </a:lnTo>
                  <a:cubicBezTo>
                    <a:pt x="55" y="68"/>
                    <a:pt x="45" y="51"/>
                    <a:pt x="45" y="37"/>
                  </a:cubicBezTo>
                  <a:cubicBezTo>
                    <a:pt x="45" y="24"/>
                    <a:pt x="55" y="10"/>
                    <a:pt x="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6703;p43">
              <a:extLst>
                <a:ext uri="{FF2B5EF4-FFF2-40B4-BE49-F238E27FC236}">
                  <a16:creationId xmlns:a16="http://schemas.microsoft.com/office/drawing/2014/main" id="{216E6F1D-A56C-4BE8-A974-73DC4FC98091}"/>
                </a:ext>
              </a:extLst>
            </p:cNvPr>
            <p:cNvSpPr/>
            <p:nvPr/>
          </p:nvSpPr>
          <p:spPr>
            <a:xfrm>
              <a:off x="4810250" y="3235575"/>
              <a:ext cx="5450" cy="2850"/>
            </a:xfrm>
            <a:custGeom>
              <a:avLst/>
              <a:gdLst/>
              <a:ahLst/>
              <a:cxnLst/>
              <a:rect l="l" t="t" r="r" b="b"/>
              <a:pathLst>
                <a:path w="218" h="114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cubicBezTo>
                    <a:pt x="3" y="109"/>
                    <a:pt x="3" y="109"/>
                    <a:pt x="0" y="113"/>
                  </a:cubicBezTo>
                  <a:cubicBezTo>
                    <a:pt x="3" y="109"/>
                    <a:pt x="3" y="109"/>
                    <a:pt x="7" y="106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6704;p43">
              <a:extLst>
                <a:ext uri="{FF2B5EF4-FFF2-40B4-BE49-F238E27FC236}">
                  <a16:creationId xmlns:a16="http://schemas.microsoft.com/office/drawing/2014/main" id="{14CEDEF9-4A6D-49ED-B58D-092AD7B75514}"/>
                </a:ext>
              </a:extLst>
            </p:cNvPr>
            <p:cNvSpPr/>
            <p:nvPr/>
          </p:nvSpPr>
          <p:spPr>
            <a:xfrm>
              <a:off x="4809922" y="3235610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cubicBezTo>
                    <a:pt x="27" y="109"/>
                    <a:pt x="27" y="109"/>
                    <a:pt x="24" y="113"/>
                  </a:cubicBezTo>
                  <a:cubicBezTo>
                    <a:pt x="10" y="123"/>
                    <a:pt x="0" y="137"/>
                    <a:pt x="0" y="150"/>
                  </a:cubicBezTo>
                  <a:cubicBezTo>
                    <a:pt x="0" y="164"/>
                    <a:pt x="10" y="181"/>
                    <a:pt x="31" y="191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1"/>
                  </a:lnTo>
                  <a:cubicBezTo>
                    <a:pt x="13601" y="1082"/>
                    <a:pt x="13444" y="1277"/>
                    <a:pt x="13273" y="1376"/>
                  </a:cubicBezTo>
                  <a:cubicBezTo>
                    <a:pt x="13198" y="1420"/>
                    <a:pt x="13119" y="1440"/>
                    <a:pt x="13048" y="1440"/>
                  </a:cubicBezTo>
                  <a:cubicBezTo>
                    <a:pt x="12990" y="1440"/>
                    <a:pt x="12935" y="1427"/>
                    <a:pt x="12888" y="1396"/>
                  </a:cubicBezTo>
                  <a:cubicBezTo>
                    <a:pt x="12884" y="1396"/>
                    <a:pt x="12881" y="1393"/>
                    <a:pt x="12881" y="1393"/>
                  </a:cubicBezTo>
                  <a:lnTo>
                    <a:pt x="13017" y="1314"/>
                  </a:lnTo>
                  <a:lnTo>
                    <a:pt x="13048" y="1314"/>
                  </a:lnTo>
                  <a:cubicBezTo>
                    <a:pt x="13109" y="1314"/>
                    <a:pt x="13168" y="1290"/>
                    <a:pt x="13209" y="1267"/>
                  </a:cubicBezTo>
                  <a:cubicBezTo>
                    <a:pt x="13362" y="1178"/>
                    <a:pt x="13499" y="1001"/>
                    <a:pt x="13598" y="789"/>
                  </a:cubicBezTo>
                  <a:lnTo>
                    <a:pt x="13368" y="659"/>
                  </a:lnTo>
                  <a:lnTo>
                    <a:pt x="13368" y="1109"/>
                  </a:lnTo>
                  <a:lnTo>
                    <a:pt x="7683" y="4184"/>
                  </a:lnTo>
                  <a:cubicBezTo>
                    <a:pt x="7659" y="4202"/>
                    <a:pt x="7625" y="4209"/>
                    <a:pt x="7590" y="4209"/>
                  </a:cubicBezTo>
                  <a:cubicBezTo>
                    <a:pt x="7573" y="4209"/>
                    <a:pt x="7553" y="4205"/>
                    <a:pt x="7536" y="4202"/>
                  </a:cubicBezTo>
                  <a:cubicBezTo>
                    <a:pt x="7522" y="4198"/>
                    <a:pt x="7508" y="4192"/>
                    <a:pt x="7495" y="4184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6705;p43">
              <a:extLst>
                <a:ext uri="{FF2B5EF4-FFF2-40B4-BE49-F238E27FC236}">
                  <a16:creationId xmlns:a16="http://schemas.microsoft.com/office/drawing/2014/main" id="{742DBEF0-4169-4120-8133-4492015EBEA1}"/>
                </a:ext>
              </a:extLst>
            </p:cNvPr>
            <p:cNvSpPr/>
            <p:nvPr/>
          </p:nvSpPr>
          <p:spPr>
            <a:xfrm>
              <a:off x="5158875" y="3267225"/>
              <a:ext cx="10075" cy="5150"/>
            </a:xfrm>
            <a:custGeom>
              <a:avLst/>
              <a:gdLst/>
              <a:ahLst/>
              <a:cxnLst/>
              <a:rect l="l" t="t" r="r" b="b"/>
              <a:pathLst>
                <a:path w="403" h="206" extrusionOk="0">
                  <a:moveTo>
                    <a:pt x="403" y="1"/>
                  </a:moveTo>
                  <a:lnTo>
                    <a:pt x="1" y="206"/>
                  </a:lnTo>
                  <a:lnTo>
                    <a:pt x="1" y="206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6706;p43">
              <a:extLst>
                <a:ext uri="{FF2B5EF4-FFF2-40B4-BE49-F238E27FC236}">
                  <a16:creationId xmlns:a16="http://schemas.microsoft.com/office/drawing/2014/main" id="{B8EBFEB9-4F62-40F2-9B8B-230269EC8A16}"/>
                </a:ext>
              </a:extLst>
            </p:cNvPr>
            <p:cNvSpPr/>
            <p:nvPr/>
          </p:nvSpPr>
          <p:spPr>
            <a:xfrm>
              <a:off x="5000500" y="3352050"/>
              <a:ext cx="800" cy="350"/>
            </a:xfrm>
            <a:custGeom>
              <a:avLst/>
              <a:gdLst/>
              <a:ahLst/>
              <a:cxnLst/>
              <a:rect l="l" t="t" r="r" b="b"/>
              <a:pathLst>
                <a:path w="32" h="14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7"/>
                    <a:pt x="11" y="10"/>
                    <a:pt x="1" y="14"/>
                  </a:cubicBezTo>
                  <a:cubicBezTo>
                    <a:pt x="14" y="10"/>
                    <a:pt x="25" y="7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6707;p43">
              <a:extLst>
                <a:ext uri="{FF2B5EF4-FFF2-40B4-BE49-F238E27FC236}">
                  <a16:creationId xmlns:a16="http://schemas.microsoft.com/office/drawing/2014/main" id="{45EB2024-5764-4B80-BC22-3F7156D1F861}"/>
                </a:ext>
              </a:extLst>
            </p:cNvPr>
            <p:cNvSpPr/>
            <p:nvPr/>
          </p:nvSpPr>
          <p:spPr>
            <a:xfrm>
              <a:off x="4999400" y="3263575"/>
              <a:ext cx="169550" cy="88900"/>
            </a:xfrm>
            <a:custGeom>
              <a:avLst/>
              <a:gdLst/>
              <a:ahLst/>
              <a:cxnLst/>
              <a:rect l="l" t="t" r="r" b="b"/>
              <a:pathLst>
                <a:path w="6782" h="3556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6"/>
                  </a:lnTo>
                  <a:cubicBezTo>
                    <a:pt x="14" y="3556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0"/>
                  </a:cubicBezTo>
                  <a:lnTo>
                    <a:pt x="6380" y="352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6708;p43">
              <a:extLst>
                <a:ext uri="{FF2B5EF4-FFF2-40B4-BE49-F238E27FC236}">
                  <a16:creationId xmlns:a16="http://schemas.microsoft.com/office/drawing/2014/main" id="{9AD5E62F-3CBB-4D8E-AB56-2D69C5FACFF4}"/>
                </a:ext>
              </a:extLst>
            </p:cNvPr>
            <p:cNvSpPr/>
            <p:nvPr/>
          </p:nvSpPr>
          <p:spPr>
            <a:xfrm>
              <a:off x="4975600" y="3105875"/>
              <a:ext cx="190900" cy="159175"/>
            </a:xfrm>
            <a:custGeom>
              <a:avLst/>
              <a:gdLst/>
              <a:ahLst/>
              <a:cxnLst/>
              <a:rect l="l" t="t" r="r" b="b"/>
              <a:pathLst>
                <a:path w="7636" h="6367" extrusionOk="0">
                  <a:moveTo>
                    <a:pt x="0" y="1"/>
                  </a:moveTo>
                  <a:lnTo>
                    <a:pt x="0" y="1964"/>
                  </a:lnTo>
                  <a:lnTo>
                    <a:pt x="7635" y="6366"/>
                  </a:lnTo>
                  <a:lnTo>
                    <a:pt x="7635" y="44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6709;p43">
              <a:extLst>
                <a:ext uri="{FF2B5EF4-FFF2-40B4-BE49-F238E27FC236}">
                  <a16:creationId xmlns:a16="http://schemas.microsoft.com/office/drawing/2014/main" id="{CB378AA5-A274-41FA-BC77-40BFEAAF757C}"/>
                </a:ext>
              </a:extLst>
            </p:cNvPr>
            <p:cNvSpPr/>
            <p:nvPr/>
          </p:nvSpPr>
          <p:spPr>
            <a:xfrm>
              <a:off x="5133525" y="3220050"/>
              <a:ext cx="32975" cy="45000"/>
            </a:xfrm>
            <a:custGeom>
              <a:avLst/>
              <a:gdLst/>
              <a:ahLst/>
              <a:cxnLst/>
              <a:rect l="l" t="t" r="r" b="b"/>
              <a:pathLst>
                <a:path w="1319" h="1800" extrusionOk="0">
                  <a:moveTo>
                    <a:pt x="618" y="427"/>
                  </a:moveTo>
                  <a:lnTo>
                    <a:pt x="69" y="761"/>
                  </a:lnTo>
                  <a:cubicBezTo>
                    <a:pt x="45" y="799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10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3"/>
                    <a:pt x="725" y="489"/>
                    <a:pt x="622" y="427"/>
                  </a:cubicBezTo>
                  <a:close/>
                  <a:moveTo>
                    <a:pt x="1318" y="0"/>
                  </a:moveTo>
                  <a:lnTo>
                    <a:pt x="734" y="355"/>
                  </a:lnTo>
                  <a:cubicBezTo>
                    <a:pt x="847" y="454"/>
                    <a:pt x="909" y="635"/>
                    <a:pt x="898" y="867"/>
                  </a:cubicBezTo>
                  <a:cubicBezTo>
                    <a:pt x="895" y="1072"/>
                    <a:pt x="840" y="1283"/>
                    <a:pt x="752" y="1472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6710;p43">
              <a:extLst>
                <a:ext uri="{FF2B5EF4-FFF2-40B4-BE49-F238E27FC236}">
                  <a16:creationId xmlns:a16="http://schemas.microsoft.com/office/drawing/2014/main" id="{27ED1435-C919-4069-9A17-1CB6D8290D73}"/>
                </a:ext>
              </a:extLst>
            </p:cNvPr>
            <p:cNvSpPr/>
            <p:nvPr/>
          </p:nvSpPr>
          <p:spPr>
            <a:xfrm>
              <a:off x="4808525" y="3137875"/>
              <a:ext cx="335350" cy="202900"/>
            </a:xfrm>
            <a:custGeom>
              <a:avLst/>
              <a:gdLst/>
              <a:ahLst/>
              <a:cxnLst/>
              <a:rect l="l" t="t" r="r" b="b"/>
              <a:pathLst>
                <a:path w="13414" h="8116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06"/>
                    <a:pt x="0" y="3182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796"/>
                  </a:cubicBezTo>
                  <a:lnTo>
                    <a:pt x="7544" y="8092"/>
                  </a:lnTo>
                  <a:cubicBezTo>
                    <a:pt x="7569" y="8108"/>
                    <a:pt x="7602" y="8116"/>
                    <a:pt x="7635" y="8116"/>
                  </a:cubicBezTo>
                  <a:cubicBezTo>
                    <a:pt x="7669" y="8116"/>
                    <a:pt x="7702" y="8108"/>
                    <a:pt x="7728" y="8092"/>
                  </a:cubicBezTo>
                  <a:lnTo>
                    <a:pt x="13413" y="5017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6711;p43">
              <a:extLst>
                <a:ext uri="{FF2B5EF4-FFF2-40B4-BE49-F238E27FC236}">
                  <a16:creationId xmlns:a16="http://schemas.microsoft.com/office/drawing/2014/main" id="{F3B70983-442B-4A19-94C9-8E5039BE76E2}"/>
                </a:ext>
              </a:extLst>
            </p:cNvPr>
            <p:cNvSpPr/>
            <p:nvPr/>
          </p:nvSpPr>
          <p:spPr>
            <a:xfrm>
              <a:off x="4809550" y="313787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06"/>
                    <a:pt x="0" y="3154"/>
                    <a:pt x="55" y="3185"/>
                  </a:cubicBezTo>
                  <a:lnTo>
                    <a:pt x="7503" y="7482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2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6712;p43">
              <a:extLst>
                <a:ext uri="{FF2B5EF4-FFF2-40B4-BE49-F238E27FC236}">
                  <a16:creationId xmlns:a16="http://schemas.microsoft.com/office/drawing/2014/main" id="{347ABE36-1B3D-4F08-AB60-CBC0EF78BC22}"/>
                </a:ext>
              </a:extLst>
            </p:cNvPr>
            <p:cNvSpPr/>
            <p:nvPr/>
          </p:nvSpPr>
          <p:spPr>
            <a:xfrm>
              <a:off x="5124225" y="324595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2" y="8"/>
                    <a:pt x="48" y="19"/>
                  </a:cubicBezTo>
                  <a:lnTo>
                    <a:pt x="38" y="29"/>
                  </a:lnTo>
                  <a:cubicBezTo>
                    <a:pt x="1" y="56"/>
                    <a:pt x="7" y="101"/>
                    <a:pt x="62" y="132"/>
                  </a:cubicBezTo>
                  <a:cubicBezTo>
                    <a:pt x="83" y="142"/>
                    <a:pt x="103" y="152"/>
                    <a:pt x="127" y="155"/>
                  </a:cubicBezTo>
                  <a:cubicBezTo>
                    <a:pt x="141" y="158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5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5"/>
                    <a:pt x="188" y="6"/>
                    <a:pt x="155" y="1"/>
                  </a:cubicBezTo>
                  <a:cubicBezTo>
                    <a:pt x="149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6713;p43">
              <a:extLst>
                <a:ext uri="{FF2B5EF4-FFF2-40B4-BE49-F238E27FC236}">
                  <a16:creationId xmlns:a16="http://schemas.microsoft.com/office/drawing/2014/main" id="{B18A9639-1B13-4364-A1D0-E243E739B3F4}"/>
                </a:ext>
              </a:extLst>
            </p:cNvPr>
            <p:cNvSpPr/>
            <p:nvPr/>
          </p:nvSpPr>
          <p:spPr>
            <a:xfrm>
              <a:off x="4808525" y="321525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3"/>
                    <a:pt x="0" y="144"/>
                  </a:cubicBezTo>
                  <a:lnTo>
                    <a:pt x="0" y="541"/>
                  </a:lnTo>
                  <a:cubicBezTo>
                    <a:pt x="0" y="599"/>
                    <a:pt x="41" y="673"/>
                    <a:pt x="93" y="704"/>
                  </a:cubicBezTo>
                  <a:lnTo>
                    <a:pt x="7540" y="4997"/>
                  </a:lnTo>
                  <a:cubicBezTo>
                    <a:pt x="7567" y="5015"/>
                    <a:pt x="7602" y="5022"/>
                    <a:pt x="7635" y="5022"/>
                  </a:cubicBezTo>
                  <a:lnTo>
                    <a:pt x="7635" y="4408"/>
                  </a:lnTo>
                  <a:cubicBezTo>
                    <a:pt x="7631" y="4408"/>
                    <a:pt x="7627" y="4408"/>
                    <a:pt x="7623" y="4408"/>
                  </a:cubicBezTo>
                  <a:cubicBezTo>
                    <a:pt x="7593" y="4408"/>
                    <a:pt x="7564" y="4399"/>
                    <a:pt x="7540" y="4387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6714;p43">
              <a:extLst>
                <a:ext uri="{FF2B5EF4-FFF2-40B4-BE49-F238E27FC236}">
                  <a16:creationId xmlns:a16="http://schemas.microsoft.com/office/drawing/2014/main" id="{5E425153-2629-4F47-BD00-1F7A125D7421}"/>
                </a:ext>
              </a:extLst>
            </p:cNvPr>
            <p:cNvSpPr/>
            <p:nvPr/>
          </p:nvSpPr>
          <p:spPr>
            <a:xfrm>
              <a:off x="5127900" y="3226975"/>
              <a:ext cx="28350" cy="44625"/>
            </a:xfrm>
            <a:custGeom>
              <a:avLst/>
              <a:gdLst/>
              <a:ahLst/>
              <a:cxnLst/>
              <a:rect l="l" t="t" r="r" b="b"/>
              <a:pathLst>
                <a:path w="1134" h="1785" extrusionOk="0">
                  <a:moveTo>
                    <a:pt x="749" y="0"/>
                  </a:moveTo>
                  <a:cubicBezTo>
                    <a:pt x="679" y="0"/>
                    <a:pt x="603" y="22"/>
                    <a:pt x="526" y="64"/>
                  </a:cubicBezTo>
                  <a:cubicBezTo>
                    <a:pt x="294" y="201"/>
                    <a:pt x="93" y="508"/>
                    <a:pt x="0" y="846"/>
                  </a:cubicBezTo>
                  <a:cubicBezTo>
                    <a:pt x="44" y="853"/>
                    <a:pt x="99" y="860"/>
                    <a:pt x="126" y="863"/>
                  </a:cubicBezTo>
                  <a:cubicBezTo>
                    <a:pt x="212" y="566"/>
                    <a:pt x="389" y="289"/>
                    <a:pt x="588" y="174"/>
                  </a:cubicBezTo>
                  <a:cubicBezTo>
                    <a:pt x="632" y="150"/>
                    <a:pt x="690" y="126"/>
                    <a:pt x="748" y="126"/>
                  </a:cubicBezTo>
                  <a:cubicBezTo>
                    <a:pt x="782" y="126"/>
                    <a:pt x="816" y="133"/>
                    <a:pt x="847" y="150"/>
                  </a:cubicBezTo>
                  <a:cubicBezTo>
                    <a:pt x="950" y="212"/>
                    <a:pt x="1004" y="376"/>
                    <a:pt x="997" y="587"/>
                  </a:cubicBezTo>
                  <a:cubicBezTo>
                    <a:pt x="986" y="993"/>
                    <a:pt x="755" y="1450"/>
                    <a:pt x="479" y="1611"/>
                  </a:cubicBezTo>
                  <a:cubicBezTo>
                    <a:pt x="435" y="1637"/>
                    <a:pt x="379" y="1661"/>
                    <a:pt x="319" y="1661"/>
                  </a:cubicBezTo>
                  <a:cubicBezTo>
                    <a:pt x="308" y="1661"/>
                    <a:pt x="298" y="1660"/>
                    <a:pt x="287" y="1658"/>
                  </a:cubicBezTo>
                  <a:lnTo>
                    <a:pt x="151" y="1737"/>
                  </a:lnTo>
                  <a:cubicBezTo>
                    <a:pt x="151" y="1737"/>
                    <a:pt x="154" y="1740"/>
                    <a:pt x="158" y="1740"/>
                  </a:cubicBezTo>
                  <a:cubicBezTo>
                    <a:pt x="205" y="1771"/>
                    <a:pt x="260" y="1784"/>
                    <a:pt x="318" y="1784"/>
                  </a:cubicBezTo>
                  <a:cubicBezTo>
                    <a:pt x="389" y="1784"/>
                    <a:pt x="468" y="1764"/>
                    <a:pt x="543" y="1720"/>
                  </a:cubicBezTo>
                  <a:cubicBezTo>
                    <a:pt x="857" y="1539"/>
                    <a:pt x="1113" y="1044"/>
                    <a:pt x="1123" y="590"/>
                  </a:cubicBezTo>
                  <a:cubicBezTo>
                    <a:pt x="1134" y="327"/>
                    <a:pt x="1055" y="130"/>
                    <a:pt x="912" y="44"/>
                  </a:cubicBezTo>
                  <a:cubicBezTo>
                    <a:pt x="862" y="15"/>
                    <a:pt x="808" y="0"/>
                    <a:pt x="7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6715;p43">
              <a:extLst>
                <a:ext uri="{FF2B5EF4-FFF2-40B4-BE49-F238E27FC236}">
                  <a16:creationId xmlns:a16="http://schemas.microsoft.com/office/drawing/2014/main" id="{B1C2E3AE-084A-40C3-AE3A-B05283784A8B}"/>
                </a:ext>
              </a:extLst>
            </p:cNvPr>
            <p:cNvSpPr/>
            <p:nvPr/>
          </p:nvSpPr>
          <p:spPr>
            <a:xfrm>
              <a:off x="4808525" y="310460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099"/>
                  </a:lnTo>
                  <a:cubicBezTo>
                    <a:pt x="35" y="4124"/>
                    <a:pt x="0" y="4178"/>
                    <a:pt x="0" y="4219"/>
                  </a:cubicBezTo>
                  <a:cubicBezTo>
                    <a:pt x="0" y="4260"/>
                    <a:pt x="35" y="4311"/>
                    <a:pt x="76" y="4335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4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6716;p43">
              <a:extLst>
                <a:ext uri="{FF2B5EF4-FFF2-40B4-BE49-F238E27FC236}">
                  <a16:creationId xmlns:a16="http://schemas.microsoft.com/office/drawing/2014/main" id="{EFF71F52-E536-497D-8451-A1F41626344C}"/>
                </a:ext>
              </a:extLst>
            </p:cNvPr>
            <p:cNvSpPr/>
            <p:nvPr/>
          </p:nvSpPr>
          <p:spPr>
            <a:xfrm>
              <a:off x="4809725" y="3207075"/>
              <a:ext cx="2575" cy="7025"/>
            </a:xfrm>
            <a:custGeom>
              <a:avLst/>
              <a:gdLst/>
              <a:ahLst/>
              <a:cxnLst/>
              <a:rect l="l" t="t" r="r" b="b"/>
              <a:pathLst>
                <a:path w="103" h="281" extrusionOk="0">
                  <a:moveTo>
                    <a:pt x="28" y="0"/>
                  </a:moveTo>
                  <a:cubicBezTo>
                    <a:pt x="25" y="3"/>
                    <a:pt x="21" y="6"/>
                    <a:pt x="18" y="9"/>
                  </a:cubicBezTo>
                  <a:lnTo>
                    <a:pt x="18" y="9"/>
                  </a:lnTo>
                  <a:cubicBezTo>
                    <a:pt x="19" y="9"/>
                    <a:pt x="20" y="8"/>
                    <a:pt x="21" y="8"/>
                  </a:cubicBezTo>
                  <a:cubicBezTo>
                    <a:pt x="24" y="4"/>
                    <a:pt x="24" y="4"/>
                    <a:pt x="28" y="0"/>
                  </a:cubicBezTo>
                  <a:close/>
                  <a:moveTo>
                    <a:pt x="18" y="9"/>
                  </a:moveTo>
                  <a:lnTo>
                    <a:pt x="18" y="9"/>
                  </a:lnTo>
                  <a:cubicBezTo>
                    <a:pt x="13" y="12"/>
                    <a:pt x="9" y="15"/>
                    <a:pt x="4" y="21"/>
                  </a:cubicBezTo>
                  <a:cubicBezTo>
                    <a:pt x="8" y="17"/>
                    <a:pt x="13" y="13"/>
                    <a:pt x="18" y="9"/>
                  </a:cubicBezTo>
                  <a:close/>
                  <a:moveTo>
                    <a:pt x="1" y="216"/>
                  </a:moveTo>
                  <a:cubicBezTo>
                    <a:pt x="8" y="223"/>
                    <a:pt x="13" y="228"/>
                    <a:pt x="20" y="232"/>
                  </a:cubicBezTo>
                  <a:lnTo>
                    <a:pt x="20" y="232"/>
                  </a:lnTo>
                  <a:cubicBezTo>
                    <a:pt x="14" y="228"/>
                    <a:pt x="7" y="222"/>
                    <a:pt x="1" y="216"/>
                  </a:cubicBezTo>
                  <a:close/>
                  <a:moveTo>
                    <a:pt x="20" y="232"/>
                  </a:moveTo>
                  <a:lnTo>
                    <a:pt x="20" y="232"/>
                  </a:lnTo>
                  <a:cubicBezTo>
                    <a:pt x="23" y="235"/>
                    <a:pt x="25" y="237"/>
                    <a:pt x="28" y="239"/>
                  </a:cubicBezTo>
                  <a:lnTo>
                    <a:pt x="103" y="280"/>
                  </a:lnTo>
                  <a:lnTo>
                    <a:pt x="103" y="280"/>
                  </a:lnTo>
                  <a:lnTo>
                    <a:pt x="28" y="236"/>
                  </a:lnTo>
                  <a:cubicBezTo>
                    <a:pt x="25" y="235"/>
                    <a:pt x="22" y="234"/>
                    <a:pt x="20" y="232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6717;p43">
              <a:extLst>
                <a:ext uri="{FF2B5EF4-FFF2-40B4-BE49-F238E27FC236}">
                  <a16:creationId xmlns:a16="http://schemas.microsoft.com/office/drawing/2014/main" id="{EFA03262-7E5E-4DDD-A3C0-02E7675C3C88}"/>
                </a:ext>
              </a:extLst>
            </p:cNvPr>
            <p:cNvSpPr/>
            <p:nvPr/>
          </p:nvSpPr>
          <p:spPr>
            <a:xfrm>
              <a:off x="4812300" y="321407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6718;p43">
              <a:extLst>
                <a:ext uri="{FF2B5EF4-FFF2-40B4-BE49-F238E27FC236}">
                  <a16:creationId xmlns:a16="http://schemas.microsoft.com/office/drawing/2014/main" id="{1CE469F4-E774-435C-B06F-5E1BA65295D7}"/>
                </a:ext>
              </a:extLst>
            </p:cNvPr>
            <p:cNvSpPr/>
            <p:nvPr/>
          </p:nvSpPr>
          <p:spPr>
            <a:xfrm>
              <a:off x="4808525" y="320725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4"/>
                    <a:pt x="58" y="7"/>
                    <a:pt x="52" y="14"/>
                  </a:cubicBezTo>
                  <a:cubicBezTo>
                    <a:pt x="38" y="28"/>
                    <a:pt x="25" y="45"/>
                    <a:pt x="14" y="62"/>
                  </a:cubicBezTo>
                  <a:cubicBezTo>
                    <a:pt x="8" y="79"/>
                    <a:pt x="0" y="96"/>
                    <a:pt x="0" y="113"/>
                  </a:cubicBezTo>
                  <a:cubicBezTo>
                    <a:pt x="0" y="130"/>
                    <a:pt x="8" y="147"/>
                    <a:pt x="17" y="164"/>
                  </a:cubicBezTo>
                  <a:cubicBezTo>
                    <a:pt x="25" y="182"/>
                    <a:pt x="35" y="198"/>
                    <a:pt x="49" y="209"/>
                  </a:cubicBezTo>
                  <a:cubicBezTo>
                    <a:pt x="58" y="218"/>
                    <a:pt x="66" y="226"/>
                    <a:pt x="76" y="229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400"/>
                  </a:cubicBezTo>
                  <a:lnTo>
                    <a:pt x="76" y="79"/>
                  </a:lnTo>
                  <a:cubicBezTo>
                    <a:pt x="55" y="69"/>
                    <a:pt x="45" y="51"/>
                    <a:pt x="45" y="38"/>
                  </a:cubicBezTo>
                  <a:cubicBezTo>
                    <a:pt x="45" y="24"/>
                    <a:pt x="55" y="10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6719;p43">
              <a:extLst>
                <a:ext uri="{FF2B5EF4-FFF2-40B4-BE49-F238E27FC236}">
                  <a16:creationId xmlns:a16="http://schemas.microsoft.com/office/drawing/2014/main" id="{1E793C3B-D11D-42E8-B8DC-5733A7FE60DF}"/>
                </a:ext>
              </a:extLst>
            </p:cNvPr>
            <p:cNvSpPr/>
            <p:nvPr/>
          </p:nvSpPr>
          <p:spPr>
            <a:xfrm>
              <a:off x="4809375" y="310460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4"/>
                    <a:pt x="1" y="4165"/>
                    <a:pt x="42" y="4185"/>
                  </a:cubicBezTo>
                  <a:lnTo>
                    <a:pt x="7527" y="8506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6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6720;p43">
              <a:extLst>
                <a:ext uri="{FF2B5EF4-FFF2-40B4-BE49-F238E27FC236}">
                  <a16:creationId xmlns:a16="http://schemas.microsoft.com/office/drawing/2014/main" id="{E2C134D1-DA84-464E-8C52-70BE51DD73E6}"/>
                </a:ext>
              </a:extLst>
            </p:cNvPr>
            <p:cNvSpPr/>
            <p:nvPr/>
          </p:nvSpPr>
          <p:spPr>
            <a:xfrm>
              <a:off x="5135250" y="322005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1"/>
                  </a:lnTo>
                  <a:lnTo>
                    <a:pt x="0" y="761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0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6721;p43">
              <a:extLst>
                <a:ext uri="{FF2B5EF4-FFF2-40B4-BE49-F238E27FC236}">
                  <a16:creationId xmlns:a16="http://schemas.microsoft.com/office/drawing/2014/main" id="{622792CA-1EF2-41C3-8B25-AA50CF96850E}"/>
                </a:ext>
              </a:extLst>
            </p:cNvPr>
            <p:cNvSpPr/>
            <p:nvPr/>
          </p:nvSpPr>
          <p:spPr>
            <a:xfrm>
              <a:off x="5000500" y="3242300"/>
              <a:ext cx="129475" cy="78950"/>
            </a:xfrm>
            <a:custGeom>
              <a:avLst/>
              <a:gdLst/>
              <a:ahLst/>
              <a:cxnLst/>
              <a:rect l="l" t="t" r="r" b="b"/>
              <a:pathLst>
                <a:path w="5179" h="3158" extrusionOk="0">
                  <a:moveTo>
                    <a:pt x="5178" y="1"/>
                  </a:moveTo>
                  <a:lnTo>
                    <a:pt x="32" y="3148"/>
                  </a:lnTo>
                  <a:cubicBezTo>
                    <a:pt x="21" y="3151"/>
                    <a:pt x="11" y="3154"/>
                    <a:pt x="1" y="3158"/>
                  </a:cubicBezTo>
                  <a:cubicBezTo>
                    <a:pt x="11" y="3154"/>
                    <a:pt x="21" y="3151"/>
                    <a:pt x="32" y="3148"/>
                  </a:cubicBezTo>
                  <a:lnTo>
                    <a:pt x="5178" y="1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6722;p43">
              <a:extLst>
                <a:ext uri="{FF2B5EF4-FFF2-40B4-BE49-F238E27FC236}">
                  <a16:creationId xmlns:a16="http://schemas.microsoft.com/office/drawing/2014/main" id="{8117580E-71C2-401B-9AD4-E0F64F2AE972}"/>
                </a:ext>
              </a:extLst>
            </p:cNvPr>
            <p:cNvSpPr/>
            <p:nvPr/>
          </p:nvSpPr>
          <p:spPr>
            <a:xfrm>
              <a:off x="5129950" y="322892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6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6"/>
                  </a:lnTo>
                  <a:lnTo>
                    <a:pt x="212" y="406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6723;p43">
              <a:extLst>
                <a:ext uri="{FF2B5EF4-FFF2-40B4-BE49-F238E27FC236}">
                  <a16:creationId xmlns:a16="http://schemas.microsoft.com/office/drawing/2014/main" id="{DBFFA375-356E-41CC-9F4B-E6BC011C8A57}"/>
                </a:ext>
              </a:extLst>
            </p:cNvPr>
            <p:cNvSpPr/>
            <p:nvPr/>
          </p:nvSpPr>
          <p:spPr>
            <a:xfrm>
              <a:off x="4999400" y="321475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100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4"/>
                    <a:pt x="45" y="4260"/>
                  </a:cubicBezTo>
                  <a:cubicBezTo>
                    <a:pt x="55" y="4256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3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2"/>
                  </a:lnTo>
                  <a:lnTo>
                    <a:pt x="6683" y="72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6724;p43">
              <a:extLst>
                <a:ext uri="{FF2B5EF4-FFF2-40B4-BE49-F238E27FC236}">
                  <a16:creationId xmlns:a16="http://schemas.microsoft.com/office/drawing/2014/main" id="{DF4FD45D-2CF3-495A-8BDC-F268433E3013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6725;p43">
              <a:extLst>
                <a:ext uri="{FF2B5EF4-FFF2-40B4-BE49-F238E27FC236}">
                  <a16:creationId xmlns:a16="http://schemas.microsoft.com/office/drawing/2014/main" id="{F628E7B4-E56F-4AA9-9840-834134AE16EE}"/>
                </a:ext>
              </a:extLst>
            </p:cNvPr>
            <p:cNvSpPr/>
            <p:nvPr/>
          </p:nvSpPr>
          <p:spPr>
            <a:xfrm>
              <a:off x="5166475" y="3214850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0"/>
                  </a:moveTo>
                  <a:lnTo>
                    <a:pt x="0" y="68"/>
                  </a:lnTo>
                  <a:lnTo>
                    <a:pt x="0" y="2007"/>
                  </a:lnTo>
                  <a:lnTo>
                    <a:pt x="99" y="194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6726;p43">
              <a:extLst>
                <a:ext uri="{FF2B5EF4-FFF2-40B4-BE49-F238E27FC236}">
                  <a16:creationId xmlns:a16="http://schemas.microsoft.com/office/drawing/2014/main" id="{FEA35930-B421-4441-B1A2-7719C0C8E80F}"/>
                </a:ext>
              </a:extLst>
            </p:cNvPr>
            <p:cNvSpPr/>
            <p:nvPr/>
          </p:nvSpPr>
          <p:spPr>
            <a:xfrm>
              <a:off x="4806825" y="310280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1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6727;p43">
              <a:extLst>
                <a:ext uri="{FF2B5EF4-FFF2-40B4-BE49-F238E27FC236}">
                  <a16:creationId xmlns:a16="http://schemas.microsoft.com/office/drawing/2014/main" id="{B0CCB021-0165-4F18-A87A-0AE92EAEEE05}"/>
                </a:ext>
              </a:extLst>
            </p:cNvPr>
            <p:cNvSpPr/>
            <p:nvPr/>
          </p:nvSpPr>
          <p:spPr>
            <a:xfrm>
              <a:off x="5000175" y="320785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5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9"/>
                    <a:pt x="6580" y="185"/>
                    <a:pt x="6580" y="147"/>
                  </a:cubicBezTo>
                  <a:lnTo>
                    <a:pt x="6580" y="126"/>
                  </a:lnTo>
                  <a:lnTo>
                    <a:pt x="6580" y="123"/>
                  </a:lnTo>
                  <a:lnTo>
                    <a:pt x="6580" y="120"/>
                  </a:lnTo>
                  <a:lnTo>
                    <a:pt x="6580" y="117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6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6728;p43">
              <a:extLst>
                <a:ext uri="{FF2B5EF4-FFF2-40B4-BE49-F238E27FC236}">
                  <a16:creationId xmlns:a16="http://schemas.microsoft.com/office/drawing/2014/main" id="{FB2BDA3A-E8BA-4EEE-80D6-734DD30D3C30}"/>
                </a:ext>
              </a:extLst>
            </p:cNvPr>
            <p:cNvSpPr/>
            <p:nvPr/>
          </p:nvSpPr>
          <p:spPr>
            <a:xfrm>
              <a:off x="4806825" y="309915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6729;p43">
              <a:extLst>
                <a:ext uri="{FF2B5EF4-FFF2-40B4-BE49-F238E27FC236}">
                  <a16:creationId xmlns:a16="http://schemas.microsoft.com/office/drawing/2014/main" id="{70757C10-9EED-4218-83D1-C0C06F037468}"/>
                </a:ext>
              </a:extLst>
            </p:cNvPr>
            <p:cNvSpPr/>
            <p:nvPr/>
          </p:nvSpPr>
          <p:spPr>
            <a:xfrm>
              <a:off x="5000175" y="320357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3"/>
                  </a:moveTo>
                  <a:lnTo>
                    <a:pt x="0" y="3287"/>
                  </a:lnTo>
                  <a:cubicBezTo>
                    <a:pt x="27" y="3298"/>
                    <a:pt x="54" y="3304"/>
                    <a:pt x="86" y="3304"/>
                  </a:cubicBezTo>
                  <a:cubicBezTo>
                    <a:pt x="140" y="3304"/>
                    <a:pt x="205" y="3284"/>
                    <a:pt x="270" y="3250"/>
                  </a:cubicBezTo>
                  <a:lnTo>
                    <a:pt x="294" y="3260"/>
                  </a:lnTo>
                  <a:lnTo>
                    <a:pt x="0" y="3093"/>
                  </a:lnTo>
                  <a:close/>
                  <a:moveTo>
                    <a:pt x="6386" y="1"/>
                  </a:moveTo>
                  <a:lnTo>
                    <a:pt x="6386" y="124"/>
                  </a:lnTo>
                  <a:lnTo>
                    <a:pt x="6376" y="130"/>
                  </a:lnTo>
                  <a:cubicBezTo>
                    <a:pt x="6396" y="175"/>
                    <a:pt x="6379" y="226"/>
                    <a:pt x="6314" y="263"/>
                  </a:cubicBezTo>
                  <a:lnTo>
                    <a:pt x="706" y="3499"/>
                  </a:lnTo>
                  <a:lnTo>
                    <a:pt x="369" y="3304"/>
                  </a:lnTo>
                  <a:cubicBezTo>
                    <a:pt x="355" y="3314"/>
                    <a:pt x="338" y="3322"/>
                    <a:pt x="325" y="3328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6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6730;p43">
              <a:extLst>
                <a:ext uri="{FF2B5EF4-FFF2-40B4-BE49-F238E27FC236}">
                  <a16:creationId xmlns:a16="http://schemas.microsoft.com/office/drawing/2014/main" id="{8CA8882F-6E7D-470B-A939-AF2D68F22E16}"/>
                </a:ext>
              </a:extLst>
            </p:cNvPr>
            <p:cNvSpPr/>
            <p:nvPr/>
          </p:nvSpPr>
          <p:spPr>
            <a:xfrm>
              <a:off x="4827050" y="3098975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7"/>
                  </a:lnTo>
                  <a:lnTo>
                    <a:pt x="1" y="3280"/>
                  </a:lnTo>
                  <a:lnTo>
                    <a:pt x="7631" y="7683"/>
                  </a:lnTo>
                  <a:lnTo>
                    <a:pt x="13239" y="4447"/>
                  </a:lnTo>
                  <a:cubicBezTo>
                    <a:pt x="13304" y="4410"/>
                    <a:pt x="13321" y="4359"/>
                    <a:pt x="13301" y="4314"/>
                  </a:cubicBezTo>
                  <a:lnTo>
                    <a:pt x="13311" y="4308"/>
                  </a:lnTo>
                  <a:lnTo>
                    <a:pt x="13311" y="3553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6731;p43">
              <a:extLst>
                <a:ext uri="{FF2B5EF4-FFF2-40B4-BE49-F238E27FC236}">
                  <a16:creationId xmlns:a16="http://schemas.microsoft.com/office/drawing/2014/main" id="{7DC5D2A0-5AAB-4FEA-8528-E0834929C3F8}"/>
                </a:ext>
              </a:extLst>
            </p:cNvPr>
            <p:cNvSpPr/>
            <p:nvPr/>
          </p:nvSpPr>
          <p:spPr>
            <a:xfrm>
              <a:off x="4827050" y="307840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0"/>
                  </a:moveTo>
                  <a:cubicBezTo>
                    <a:pt x="5719" y="0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4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0"/>
                    <a:pt x="57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6732;p43">
              <a:extLst>
                <a:ext uri="{FF2B5EF4-FFF2-40B4-BE49-F238E27FC236}">
                  <a16:creationId xmlns:a16="http://schemas.microsoft.com/office/drawing/2014/main" id="{FC0B37A0-7572-4EF5-ACE9-9E065EF928B3}"/>
                </a:ext>
              </a:extLst>
            </p:cNvPr>
            <p:cNvSpPr/>
            <p:nvPr/>
          </p:nvSpPr>
          <p:spPr>
            <a:xfrm>
              <a:off x="4827050" y="3160400"/>
              <a:ext cx="190800" cy="130650"/>
            </a:xfrm>
            <a:custGeom>
              <a:avLst/>
              <a:gdLst/>
              <a:ahLst/>
              <a:cxnLst/>
              <a:rect l="l" t="t" r="r" b="b"/>
              <a:pathLst>
                <a:path w="7632" h="5226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6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6733;p43">
              <a:extLst>
                <a:ext uri="{FF2B5EF4-FFF2-40B4-BE49-F238E27FC236}">
                  <a16:creationId xmlns:a16="http://schemas.microsoft.com/office/drawing/2014/main" id="{DDF2FDE9-3AFF-4B04-B1DB-F0517FEEE5C0}"/>
                </a:ext>
              </a:extLst>
            </p:cNvPr>
            <p:cNvSpPr/>
            <p:nvPr/>
          </p:nvSpPr>
          <p:spPr>
            <a:xfrm>
              <a:off x="5014000" y="3259100"/>
              <a:ext cx="7775" cy="4000"/>
            </a:xfrm>
            <a:custGeom>
              <a:avLst/>
              <a:gdLst/>
              <a:ahLst/>
              <a:cxnLst/>
              <a:rect l="l" t="t" r="r" b="b"/>
              <a:pathLst>
                <a:path w="311" h="160" extrusionOk="0">
                  <a:moveTo>
                    <a:pt x="137" y="1"/>
                  </a:moveTo>
                  <a:cubicBezTo>
                    <a:pt x="104" y="1"/>
                    <a:pt x="74" y="7"/>
                    <a:pt x="51" y="22"/>
                  </a:cubicBezTo>
                  <a:cubicBezTo>
                    <a:pt x="45" y="22"/>
                    <a:pt x="41" y="25"/>
                    <a:pt x="41" y="28"/>
                  </a:cubicBezTo>
                  <a:cubicBezTo>
                    <a:pt x="0" y="60"/>
                    <a:pt x="7" y="100"/>
                    <a:pt x="65" y="135"/>
                  </a:cubicBezTo>
                  <a:cubicBezTo>
                    <a:pt x="82" y="145"/>
                    <a:pt x="103" y="151"/>
                    <a:pt x="126" y="155"/>
                  </a:cubicBezTo>
                  <a:cubicBezTo>
                    <a:pt x="142" y="158"/>
                    <a:pt x="157" y="160"/>
                    <a:pt x="173" y="160"/>
                  </a:cubicBezTo>
                  <a:cubicBezTo>
                    <a:pt x="192" y="160"/>
                    <a:pt x="211" y="157"/>
                    <a:pt x="229" y="151"/>
                  </a:cubicBezTo>
                  <a:cubicBezTo>
                    <a:pt x="239" y="151"/>
                    <a:pt x="249" y="148"/>
                    <a:pt x="259" y="141"/>
                  </a:cubicBezTo>
                  <a:cubicBezTo>
                    <a:pt x="311" y="114"/>
                    <a:pt x="304" y="63"/>
                    <a:pt x="246" y="28"/>
                  </a:cubicBezTo>
                  <a:cubicBezTo>
                    <a:pt x="218" y="15"/>
                    <a:pt x="188" y="5"/>
                    <a:pt x="157" y="1"/>
                  </a:cubicBezTo>
                  <a:cubicBezTo>
                    <a:pt x="150" y="1"/>
                    <a:pt x="143" y="1"/>
                    <a:pt x="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6734;p43">
              <a:extLst>
                <a:ext uri="{FF2B5EF4-FFF2-40B4-BE49-F238E27FC236}">
                  <a16:creationId xmlns:a16="http://schemas.microsoft.com/office/drawing/2014/main" id="{693A553C-EE5D-4598-9288-E7576E55D397}"/>
                </a:ext>
              </a:extLst>
            </p:cNvPr>
            <p:cNvSpPr/>
            <p:nvPr/>
          </p:nvSpPr>
          <p:spPr>
            <a:xfrm>
              <a:off x="4993950" y="3256325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4"/>
                    <a:pt x="475" y="71"/>
                  </a:cubicBezTo>
                  <a:cubicBezTo>
                    <a:pt x="208" y="221"/>
                    <a:pt x="0" y="583"/>
                    <a:pt x="0" y="891"/>
                  </a:cubicBezTo>
                  <a:cubicBezTo>
                    <a:pt x="0" y="1007"/>
                    <a:pt x="31" y="1102"/>
                    <a:pt x="89" y="1174"/>
                  </a:cubicBezTo>
                  <a:cubicBezTo>
                    <a:pt x="147" y="1249"/>
                    <a:pt x="235" y="1290"/>
                    <a:pt x="335" y="1290"/>
                  </a:cubicBezTo>
                  <a:cubicBezTo>
                    <a:pt x="410" y="1290"/>
                    <a:pt x="492" y="1266"/>
                    <a:pt x="574" y="1218"/>
                  </a:cubicBezTo>
                  <a:cubicBezTo>
                    <a:pt x="587" y="1212"/>
                    <a:pt x="604" y="1204"/>
                    <a:pt x="618" y="1194"/>
                  </a:cubicBezTo>
                  <a:lnTo>
                    <a:pt x="519" y="1140"/>
                  </a:lnTo>
                  <a:cubicBezTo>
                    <a:pt x="453" y="1176"/>
                    <a:pt x="391" y="1194"/>
                    <a:pt x="336" y="1194"/>
                  </a:cubicBezTo>
                  <a:cubicBezTo>
                    <a:pt x="196" y="1194"/>
                    <a:pt x="99" y="1082"/>
                    <a:pt x="99" y="891"/>
                  </a:cubicBezTo>
                  <a:cubicBezTo>
                    <a:pt x="99" y="621"/>
                    <a:pt x="290" y="290"/>
                    <a:pt x="522" y="157"/>
                  </a:cubicBezTo>
                  <a:cubicBezTo>
                    <a:pt x="589" y="117"/>
                    <a:pt x="654" y="98"/>
                    <a:pt x="711" y="98"/>
                  </a:cubicBezTo>
                  <a:cubicBezTo>
                    <a:pt x="762" y="98"/>
                    <a:pt x="807" y="113"/>
                    <a:pt x="843" y="139"/>
                  </a:cubicBezTo>
                  <a:cubicBezTo>
                    <a:pt x="881" y="167"/>
                    <a:pt x="911" y="208"/>
                    <a:pt x="928" y="266"/>
                  </a:cubicBezTo>
                  <a:cubicBezTo>
                    <a:pt x="944" y="269"/>
                    <a:pt x="959" y="271"/>
                    <a:pt x="975" y="271"/>
                  </a:cubicBezTo>
                  <a:cubicBezTo>
                    <a:pt x="994" y="271"/>
                    <a:pt x="1013" y="268"/>
                    <a:pt x="1031" y="262"/>
                  </a:cubicBezTo>
                  <a:cubicBezTo>
                    <a:pt x="1017" y="205"/>
                    <a:pt x="993" y="153"/>
                    <a:pt x="959" y="112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6735;p43">
              <a:extLst>
                <a:ext uri="{FF2B5EF4-FFF2-40B4-BE49-F238E27FC236}">
                  <a16:creationId xmlns:a16="http://schemas.microsoft.com/office/drawing/2014/main" id="{34AD3100-50FE-4906-88B4-1E455F5E990B}"/>
                </a:ext>
              </a:extLst>
            </p:cNvPr>
            <p:cNvSpPr/>
            <p:nvPr/>
          </p:nvSpPr>
          <p:spPr>
            <a:xfrm>
              <a:off x="5000100" y="3178675"/>
              <a:ext cx="164600" cy="84125"/>
            </a:xfrm>
            <a:custGeom>
              <a:avLst/>
              <a:gdLst/>
              <a:ahLst/>
              <a:cxnLst/>
              <a:rect l="l" t="t" r="r" b="b"/>
              <a:pathLst>
                <a:path w="6584" h="3365" extrusionOk="0">
                  <a:moveTo>
                    <a:pt x="6583" y="0"/>
                  </a:moveTo>
                  <a:lnTo>
                    <a:pt x="0" y="3215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6736;p43">
              <a:extLst>
                <a:ext uri="{FF2B5EF4-FFF2-40B4-BE49-F238E27FC236}">
                  <a16:creationId xmlns:a16="http://schemas.microsoft.com/office/drawing/2014/main" id="{8C92E8CE-46E6-41FE-B74A-137234EC1760}"/>
                </a:ext>
              </a:extLst>
            </p:cNvPr>
            <p:cNvSpPr/>
            <p:nvPr/>
          </p:nvSpPr>
          <p:spPr>
            <a:xfrm>
              <a:off x="5000175" y="3178675"/>
              <a:ext cx="164525" cy="84125"/>
            </a:xfrm>
            <a:custGeom>
              <a:avLst/>
              <a:gdLst/>
              <a:ahLst/>
              <a:cxnLst/>
              <a:rect l="l" t="t" r="r" b="b"/>
              <a:pathLst>
                <a:path w="6581" h="3365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6737;p43">
              <a:extLst>
                <a:ext uri="{FF2B5EF4-FFF2-40B4-BE49-F238E27FC236}">
                  <a16:creationId xmlns:a16="http://schemas.microsoft.com/office/drawing/2014/main" id="{60126FDA-1E12-4E1D-80B1-50419AA7CC88}"/>
                </a:ext>
              </a:extLst>
            </p:cNvPr>
            <p:cNvSpPr/>
            <p:nvPr/>
          </p:nvSpPr>
          <p:spPr>
            <a:xfrm>
              <a:off x="4806825" y="306995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216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6738;p43">
              <a:extLst>
                <a:ext uri="{FF2B5EF4-FFF2-40B4-BE49-F238E27FC236}">
                  <a16:creationId xmlns:a16="http://schemas.microsoft.com/office/drawing/2014/main" id="{61D46C4A-463D-4245-B21C-5E33EC70C9D7}"/>
                </a:ext>
              </a:extLst>
            </p:cNvPr>
            <p:cNvSpPr/>
            <p:nvPr/>
          </p:nvSpPr>
          <p:spPr>
            <a:xfrm>
              <a:off x="4806825" y="3150250"/>
              <a:ext cx="190800" cy="159225"/>
            </a:xfrm>
            <a:custGeom>
              <a:avLst/>
              <a:gdLst/>
              <a:ahLst/>
              <a:cxnLst/>
              <a:rect l="l" t="t" r="r" b="b"/>
              <a:pathLst>
                <a:path w="7632" h="6369" extrusionOk="0">
                  <a:moveTo>
                    <a:pt x="0" y="0"/>
                  </a:moveTo>
                  <a:lnTo>
                    <a:pt x="0" y="1963"/>
                  </a:lnTo>
                  <a:lnTo>
                    <a:pt x="7632" y="6369"/>
                  </a:lnTo>
                  <a:lnTo>
                    <a:pt x="7632" y="4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6739;p43">
              <a:extLst>
                <a:ext uri="{FF2B5EF4-FFF2-40B4-BE49-F238E27FC236}">
                  <a16:creationId xmlns:a16="http://schemas.microsoft.com/office/drawing/2014/main" id="{35391D02-9D80-4ED1-80D7-09163EEFBA66}"/>
                </a:ext>
              </a:extLst>
            </p:cNvPr>
            <p:cNvSpPr/>
            <p:nvPr/>
          </p:nvSpPr>
          <p:spPr>
            <a:xfrm>
              <a:off x="4806825" y="3150350"/>
              <a:ext cx="190800" cy="159125"/>
            </a:xfrm>
            <a:custGeom>
              <a:avLst/>
              <a:gdLst/>
              <a:ahLst/>
              <a:cxnLst/>
              <a:rect l="l" t="t" r="r" b="b"/>
              <a:pathLst>
                <a:path w="7632" h="6365" extrusionOk="0">
                  <a:moveTo>
                    <a:pt x="0" y="0"/>
                  </a:moveTo>
                  <a:lnTo>
                    <a:pt x="0" y="1959"/>
                  </a:lnTo>
                  <a:lnTo>
                    <a:pt x="7632" y="6365"/>
                  </a:lnTo>
                  <a:lnTo>
                    <a:pt x="7632" y="4877"/>
                  </a:lnTo>
                  <a:lnTo>
                    <a:pt x="7632" y="4645"/>
                  </a:lnTo>
                  <a:lnTo>
                    <a:pt x="7632" y="4406"/>
                  </a:lnTo>
                  <a:lnTo>
                    <a:pt x="5843" y="3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6740;p43">
              <a:extLst>
                <a:ext uri="{FF2B5EF4-FFF2-40B4-BE49-F238E27FC236}">
                  <a16:creationId xmlns:a16="http://schemas.microsoft.com/office/drawing/2014/main" id="{46DED155-44E1-425E-A6B6-E7F5E927CB29}"/>
                </a:ext>
              </a:extLst>
            </p:cNvPr>
            <p:cNvSpPr/>
            <p:nvPr/>
          </p:nvSpPr>
          <p:spPr>
            <a:xfrm>
              <a:off x="4942150" y="324565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1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7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4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6741;p43">
              <a:extLst>
                <a:ext uri="{FF2B5EF4-FFF2-40B4-BE49-F238E27FC236}">
                  <a16:creationId xmlns:a16="http://schemas.microsoft.com/office/drawing/2014/main" id="{8C8B86DE-BBFA-4534-84CF-C733D1CFB99D}"/>
                </a:ext>
              </a:extLst>
            </p:cNvPr>
            <p:cNvSpPr/>
            <p:nvPr/>
          </p:nvSpPr>
          <p:spPr>
            <a:xfrm>
              <a:off x="4944625" y="3248100"/>
              <a:ext cx="21275" cy="27425"/>
            </a:xfrm>
            <a:custGeom>
              <a:avLst/>
              <a:gdLst/>
              <a:ahLst/>
              <a:cxnLst/>
              <a:rect l="l" t="t" r="r" b="b"/>
              <a:pathLst>
                <a:path w="851" h="1097" extrusionOk="0">
                  <a:moveTo>
                    <a:pt x="236" y="1"/>
                  </a:moveTo>
                  <a:cubicBezTo>
                    <a:pt x="97" y="1"/>
                    <a:pt x="0" y="113"/>
                    <a:pt x="0" y="305"/>
                  </a:cubicBezTo>
                  <a:cubicBezTo>
                    <a:pt x="0" y="575"/>
                    <a:pt x="192" y="903"/>
                    <a:pt x="427" y="1038"/>
                  </a:cubicBezTo>
                  <a:cubicBezTo>
                    <a:pt x="494" y="1078"/>
                    <a:pt x="558" y="1097"/>
                    <a:pt x="614" y="1097"/>
                  </a:cubicBezTo>
                  <a:cubicBezTo>
                    <a:pt x="754" y="1097"/>
                    <a:pt x="850" y="984"/>
                    <a:pt x="850" y="793"/>
                  </a:cubicBezTo>
                  <a:cubicBezTo>
                    <a:pt x="850" y="523"/>
                    <a:pt x="659" y="196"/>
                    <a:pt x="424" y="59"/>
                  </a:cubicBezTo>
                  <a:cubicBezTo>
                    <a:pt x="357" y="20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6742;p43">
              <a:extLst>
                <a:ext uri="{FF2B5EF4-FFF2-40B4-BE49-F238E27FC236}">
                  <a16:creationId xmlns:a16="http://schemas.microsoft.com/office/drawing/2014/main" id="{4BBA9E7B-98A3-49A1-A79D-A670EB125FC4}"/>
                </a:ext>
              </a:extLst>
            </p:cNvPr>
            <p:cNvSpPr/>
            <p:nvPr/>
          </p:nvSpPr>
          <p:spPr>
            <a:xfrm>
              <a:off x="4821425" y="3173825"/>
              <a:ext cx="106000" cy="81550"/>
            </a:xfrm>
            <a:custGeom>
              <a:avLst/>
              <a:gdLst/>
              <a:ahLst/>
              <a:cxnLst/>
              <a:rect l="l" t="t" r="r" b="b"/>
              <a:pathLst>
                <a:path w="4240" h="3262" extrusionOk="0">
                  <a:moveTo>
                    <a:pt x="257" y="0"/>
                  </a:moveTo>
                  <a:cubicBezTo>
                    <a:pt x="105" y="0"/>
                    <a:pt x="0" y="123"/>
                    <a:pt x="0" y="334"/>
                  </a:cubicBezTo>
                  <a:lnTo>
                    <a:pt x="0" y="481"/>
                  </a:lnTo>
                  <a:cubicBezTo>
                    <a:pt x="0" y="777"/>
                    <a:pt x="208" y="1139"/>
                    <a:pt x="464" y="1286"/>
                  </a:cubicBezTo>
                  <a:lnTo>
                    <a:pt x="3772" y="3198"/>
                  </a:lnTo>
                  <a:cubicBezTo>
                    <a:pt x="3847" y="3241"/>
                    <a:pt x="3917" y="3262"/>
                    <a:pt x="3980" y="3262"/>
                  </a:cubicBezTo>
                  <a:cubicBezTo>
                    <a:pt x="4134" y="3262"/>
                    <a:pt x="4239" y="3139"/>
                    <a:pt x="4239" y="2927"/>
                  </a:cubicBezTo>
                  <a:lnTo>
                    <a:pt x="4239" y="2781"/>
                  </a:lnTo>
                  <a:cubicBezTo>
                    <a:pt x="4239" y="2484"/>
                    <a:pt x="4030" y="2122"/>
                    <a:pt x="3772" y="1972"/>
                  </a:cubicBezTo>
                  <a:lnTo>
                    <a:pt x="464" y="65"/>
                  </a:lnTo>
                  <a:cubicBezTo>
                    <a:pt x="390" y="21"/>
                    <a:pt x="319" y="0"/>
                    <a:pt x="25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6743;p43">
              <a:extLst>
                <a:ext uri="{FF2B5EF4-FFF2-40B4-BE49-F238E27FC236}">
                  <a16:creationId xmlns:a16="http://schemas.microsoft.com/office/drawing/2014/main" id="{FABD6A28-6C51-4960-B788-C2255A182C10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6744;p43">
              <a:extLst>
                <a:ext uri="{FF2B5EF4-FFF2-40B4-BE49-F238E27FC236}">
                  <a16:creationId xmlns:a16="http://schemas.microsoft.com/office/drawing/2014/main" id="{9EC340FA-F6E3-48EF-BFD1-57FA7D0FE75D}"/>
                </a:ext>
              </a:extLst>
            </p:cNvPr>
            <p:cNvSpPr/>
            <p:nvPr/>
          </p:nvSpPr>
          <p:spPr>
            <a:xfrm>
              <a:off x="4997625" y="325920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5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6745;p43">
              <a:extLst>
                <a:ext uri="{FF2B5EF4-FFF2-40B4-BE49-F238E27FC236}">
                  <a16:creationId xmlns:a16="http://schemas.microsoft.com/office/drawing/2014/main" id="{48E52AA5-83E2-439F-B746-6D6497342A9D}"/>
                </a:ext>
              </a:extLst>
            </p:cNvPr>
            <p:cNvSpPr/>
            <p:nvPr/>
          </p:nvSpPr>
          <p:spPr>
            <a:xfrm>
              <a:off x="4808525" y="3051950"/>
              <a:ext cx="360425" cy="199200"/>
            </a:xfrm>
            <a:custGeom>
              <a:avLst/>
              <a:gdLst/>
              <a:ahLst/>
              <a:cxnLst/>
              <a:rect l="l" t="t" r="r" b="b"/>
              <a:pathLst>
                <a:path w="14417" h="7968" extrusionOk="0">
                  <a:moveTo>
                    <a:pt x="6789" y="0"/>
                  </a:moveTo>
                  <a:lnTo>
                    <a:pt x="76" y="3393"/>
                  </a:lnTo>
                  <a:cubicBezTo>
                    <a:pt x="35" y="3417"/>
                    <a:pt x="0" y="3472"/>
                    <a:pt x="0" y="3513"/>
                  </a:cubicBezTo>
                  <a:cubicBezTo>
                    <a:pt x="0" y="3554"/>
                    <a:pt x="35" y="3609"/>
                    <a:pt x="76" y="3632"/>
                  </a:cubicBezTo>
                  <a:lnTo>
                    <a:pt x="7561" y="7950"/>
                  </a:lnTo>
                  <a:cubicBezTo>
                    <a:pt x="7581" y="7962"/>
                    <a:pt x="7608" y="7968"/>
                    <a:pt x="7636" y="7968"/>
                  </a:cubicBezTo>
                  <a:cubicBezTo>
                    <a:pt x="7663" y="7968"/>
                    <a:pt x="7690" y="7962"/>
                    <a:pt x="7711" y="7950"/>
                  </a:cubicBezTo>
                  <a:lnTo>
                    <a:pt x="14417" y="4554"/>
                  </a:lnTo>
                  <a:lnTo>
                    <a:pt x="14417" y="4407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6746;p43">
              <a:extLst>
                <a:ext uri="{FF2B5EF4-FFF2-40B4-BE49-F238E27FC236}">
                  <a16:creationId xmlns:a16="http://schemas.microsoft.com/office/drawing/2014/main" id="{12894DB0-A8AC-45C9-AD88-CBB25CAFB166}"/>
                </a:ext>
              </a:extLst>
            </p:cNvPr>
            <p:cNvSpPr/>
            <p:nvPr/>
          </p:nvSpPr>
          <p:spPr>
            <a:xfrm>
              <a:off x="4809800" y="313677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4" y="0"/>
                  </a:moveTo>
                  <a:cubicBezTo>
                    <a:pt x="22" y="3"/>
                    <a:pt x="20" y="5"/>
                    <a:pt x="18" y="7"/>
                  </a:cubicBezTo>
                  <a:lnTo>
                    <a:pt x="18" y="7"/>
                  </a:lnTo>
                  <a:cubicBezTo>
                    <a:pt x="18" y="7"/>
                    <a:pt x="18" y="7"/>
                    <a:pt x="18" y="7"/>
                  </a:cubicBezTo>
                  <a:lnTo>
                    <a:pt x="24" y="0"/>
                  </a:lnTo>
                  <a:close/>
                  <a:moveTo>
                    <a:pt x="18" y="7"/>
                  </a:moveTo>
                  <a:cubicBezTo>
                    <a:pt x="11" y="11"/>
                    <a:pt x="7" y="14"/>
                    <a:pt x="1" y="21"/>
                  </a:cubicBezTo>
                  <a:cubicBezTo>
                    <a:pt x="7" y="16"/>
                    <a:pt x="13" y="11"/>
                    <a:pt x="18" y="7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6747;p43">
              <a:extLst>
                <a:ext uri="{FF2B5EF4-FFF2-40B4-BE49-F238E27FC236}">
                  <a16:creationId xmlns:a16="http://schemas.microsoft.com/office/drawing/2014/main" id="{6591DE17-9FF5-4617-85BF-74DF46600759}"/>
                </a:ext>
              </a:extLst>
            </p:cNvPr>
            <p:cNvSpPr/>
            <p:nvPr/>
          </p:nvSpPr>
          <p:spPr>
            <a:xfrm>
              <a:off x="4816025" y="3145900"/>
              <a:ext cx="181600" cy="104800"/>
            </a:xfrm>
            <a:custGeom>
              <a:avLst/>
              <a:gdLst/>
              <a:ahLst/>
              <a:cxnLst/>
              <a:rect l="l" t="t" r="r" b="b"/>
              <a:pathLst>
                <a:path w="7264" h="4192" extrusionOk="0">
                  <a:moveTo>
                    <a:pt x="1" y="0"/>
                  </a:moveTo>
                  <a:lnTo>
                    <a:pt x="1" y="0"/>
                  </a:lnTo>
                  <a:lnTo>
                    <a:pt x="7261" y="4192"/>
                  </a:lnTo>
                  <a:lnTo>
                    <a:pt x="7264" y="4192"/>
                  </a:lnTo>
                  <a:lnTo>
                    <a:pt x="7261" y="4192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6748;p43">
              <a:extLst>
                <a:ext uri="{FF2B5EF4-FFF2-40B4-BE49-F238E27FC236}">
                  <a16:creationId xmlns:a16="http://schemas.microsoft.com/office/drawing/2014/main" id="{342D037C-F1D3-4835-A23F-00240F9E9A7C}"/>
                </a:ext>
              </a:extLst>
            </p:cNvPr>
            <p:cNvSpPr/>
            <p:nvPr/>
          </p:nvSpPr>
          <p:spPr>
            <a:xfrm>
              <a:off x="4808525" y="3136925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cubicBezTo>
                    <a:pt x="62" y="5"/>
                    <a:pt x="58" y="8"/>
                    <a:pt x="52" y="15"/>
                  </a:cubicBezTo>
                  <a:cubicBezTo>
                    <a:pt x="38" y="29"/>
                    <a:pt x="25" y="46"/>
                    <a:pt x="14" y="62"/>
                  </a:cubicBezTo>
                  <a:cubicBezTo>
                    <a:pt x="8" y="79"/>
                    <a:pt x="0" y="97"/>
                    <a:pt x="0" y="114"/>
                  </a:cubicBezTo>
                  <a:cubicBezTo>
                    <a:pt x="0" y="131"/>
                    <a:pt x="8" y="148"/>
                    <a:pt x="17" y="165"/>
                  </a:cubicBezTo>
                  <a:cubicBezTo>
                    <a:pt x="25" y="182"/>
                    <a:pt x="35" y="199"/>
                    <a:pt x="49" y="210"/>
                  </a:cubicBezTo>
                  <a:cubicBezTo>
                    <a:pt x="58" y="219"/>
                    <a:pt x="66" y="226"/>
                    <a:pt x="76" y="233"/>
                  </a:cubicBezTo>
                  <a:lnTo>
                    <a:pt x="301" y="359"/>
                  </a:lnTo>
                  <a:lnTo>
                    <a:pt x="7561" y="4551"/>
                  </a:lnTo>
                  <a:lnTo>
                    <a:pt x="7564" y="4551"/>
                  </a:lnTo>
                  <a:cubicBezTo>
                    <a:pt x="7584" y="4561"/>
                    <a:pt x="7608" y="4567"/>
                    <a:pt x="7635" y="4567"/>
                  </a:cubicBezTo>
                  <a:lnTo>
                    <a:pt x="7635" y="4417"/>
                  </a:lnTo>
                  <a:cubicBezTo>
                    <a:pt x="7608" y="4417"/>
                    <a:pt x="7581" y="4414"/>
                    <a:pt x="7561" y="4400"/>
                  </a:cubicBezTo>
                  <a:lnTo>
                    <a:pt x="76" y="83"/>
                  </a:lnTo>
                  <a:cubicBezTo>
                    <a:pt x="55" y="69"/>
                    <a:pt x="45" y="56"/>
                    <a:pt x="45" y="38"/>
                  </a:cubicBezTo>
                  <a:cubicBezTo>
                    <a:pt x="45" y="25"/>
                    <a:pt x="55" y="11"/>
                    <a:pt x="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6749;p43">
              <a:extLst>
                <a:ext uri="{FF2B5EF4-FFF2-40B4-BE49-F238E27FC236}">
                  <a16:creationId xmlns:a16="http://schemas.microsoft.com/office/drawing/2014/main" id="{DA948283-8C6F-4A74-8482-BBC45B4F47C9}"/>
                </a:ext>
              </a:extLst>
            </p:cNvPr>
            <p:cNvSpPr/>
            <p:nvPr/>
          </p:nvSpPr>
          <p:spPr>
            <a:xfrm>
              <a:off x="4810250" y="3134125"/>
              <a:ext cx="5450" cy="2825"/>
            </a:xfrm>
            <a:custGeom>
              <a:avLst/>
              <a:gdLst/>
              <a:ahLst/>
              <a:cxnLst/>
              <a:rect l="l" t="t" r="r" b="b"/>
              <a:pathLst>
                <a:path w="218" h="113" extrusionOk="0">
                  <a:moveTo>
                    <a:pt x="218" y="0"/>
                  </a:moveTo>
                  <a:lnTo>
                    <a:pt x="7" y="106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0" y="113"/>
                  </a:lnTo>
                  <a:lnTo>
                    <a:pt x="7" y="106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6750;p43">
              <a:extLst>
                <a:ext uri="{FF2B5EF4-FFF2-40B4-BE49-F238E27FC236}">
                  <a16:creationId xmlns:a16="http://schemas.microsoft.com/office/drawing/2014/main" id="{5A6CC149-CD13-4444-8EE1-08208290C015}"/>
                </a:ext>
              </a:extLst>
            </p:cNvPr>
            <p:cNvSpPr/>
            <p:nvPr/>
          </p:nvSpPr>
          <p:spPr>
            <a:xfrm>
              <a:off x="4809650" y="3134125"/>
              <a:ext cx="356575" cy="113250"/>
            </a:xfrm>
            <a:custGeom>
              <a:avLst/>
              <a:gdLst/>
              <a:ahLst/>
              <a:cxnLst/>
              <a:rect l="l" t="t" r="r" b="b"/>
              <a:pathLst>
                <a:path w="14263" h="4530" extrusionOk="0">
                  <a:moveTo>
                    <a:pt x="242" y="0"/>
                  </a:moveTo>
                  <a:lnTo>
                    <a:pt x="31" y="106"/>
                  </a:lnTo>
                  <a:lnTo>
                    <a:pt x="24" y="113"/>
                  </a:lnTo>
                  <a:cubicBezTo>
                    <a:pt x="10" y="123"/>
                    <a:pt x="0" y="137"/>
                    <a:pt x="0" y="150"/>
                  </a:cubicBezTo>
                  <a:cubicBezTo>
                    <a:pt x="0" y="168"/>
                    <a:pt x="10" y="181"/>
                    <a:pt x="31" y="195"/>
                  </a:cubicBezTo>
                  <a:lnTo>
                    <a:pt x="7516" y="4512"/>
                  </a:lnTo>
                  <a:cubicBezTo>
                    <a:pt x="7536" y="4526"/>
                    <a:pt x="7563" y="4529"/>
                    <a:pt x="7590" y="4529"/>
                  </a:cubicBezTo>
                  <a:cubicBezTo>
                    <a:pt x="7618" y="4529"/>
                    <a:pt x="7645" y="4526"/>
                    <a:pt x="7666" y="4512"/>
                  </a:cubicBezTo>
                  <a:lnTo>
                    <a:pt x="14263" y="1174"/>
                  </a:lnTo>
                  <a:lnTo>
                    <a:pt x="13707" y="854"/>
                  </a:lnTo>
                  <a:cubicBezTo>
                    <a:pt x="13601" y="1083"/>
                    <a:pt x="13444" y="1277"/>
                    <a:pt x="13273" y="1376"/>
                  </a:cubicBezTo>
                  <a:cubicBezTo>
                    <a:pt x="13198" y="1420"/>
                    <a:pt x="13119" y="1444"/>
                    <a:pt x="13048" y="1444"/>
                  </a:cubicBezTo>
                  <a:cubicBezTo>
                    <a:pt x="12990" y="1444"/>
                    <a:pt x="12935" y="1427"/>
                    <a:pt x="12888" y="1400"/>
                  </a:cubicBezTo>
                  <a:cubicBezTo>
                    <a:pt x="12884" y="1396"/>
                    <a:pt x="12881" y="1396"/>
                    <a:pt x="12881" y="1393"/>
                  </a:cubicBezTo>
                  <a:lnTo>
                    <a:pt x="13017" y="1314"/>
                  </a:lnTo>
                  <a:cubicBezTo>
                    <a:pt x="13028" y="1314"/>
                    <a:pt x="13037" y="1318"/>
                    <a:pt x="13048" y="1318"/>
                  </a:cubicBezTo>
                  <a:cubicBezTo>
                    <a:pt x="13109" y="1318"/>
                    <a:pt x="13168" y="1294"/>
                    <a:pt x="13209" y="1267"/>
                  </a:cubicBezTo>
                  <a:cubicBezTo>
                    <a:pt x="13362" y="1178"/>
                    <a:pt x="13499" y="1001"/>
                    <a:pt x="13598" y="788"/>
                  </a:cubicBezTo>
                  <a:lnTo>
                    <a:pt x="13368" y="659"/>
                  </a:lnTo>
                  <a:lnTo>
                    <a:pt x="13368" y="1110"/>
                  </a:lnTo>
                  <a:lnTo>
                    <a:pt x="7683" y="4188"/>
                  </a:lnTo>
                  <a:cubicBezTo>
                    <a:pt x="7659" y="4202"/>
                    <a:pt x="7625" y="4208"/>
                    <a:pt x="7590" y="4208"/>
                  </a:cubicBezTo>
                  <a:cubicBezTo>
                    <a:pt x="7573" y="4208"/>
                    <a:pt x="7553" y="4205"/>
                    <a:pt x="7536" y="4202"/>
                  </a:cubicBezTo>
                  <a:cubicBezTo>
                    <a:pt x="7522" y="4198"/>
                    <a:pt x="7508" y="4195"/>
                    <a:pt x="7495" y="4188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6751;p43">
              <a:extLst>
                <a:ext uri="{FF2B5EF4-FFF2-40B4-BE49-F238E27FC236}">
                  <a16:creationId xmlns:a16="http://schemas.microsoft.com/office/drawing/2014/main" id="{A7B02D61-22DA-4B1B-9E8C-6AD8478912E5}"/>
                </a:ext>
              </a:extLst>
            </p:cNvPr>
            <p:cNvSpPr/>
            <p:nvPr/>
          </p:nvSpPr>
          <p:spPr>
            <a:xfrm>
              <a:off x="5156225" y="3165775"/>
              <a:ext cx="12725" cy="6500"/>
            </a:xfrm>
            <a:custGeom>
              <a:avLst/>
              <a:gdLst/>
              <a:ahLst/>
              <a:cxnLst/>
              <a:rect l="l" t="t" r="r" b="b"/>
              <a:pathLst>
                <a:path w="509" h="260" extrusionOk="0">
                  <a:moveTo>
                    <a:pt x="509" y="1"/>
                  </a:moveTo>
                  <a:lnTo>
                    <a:pt x="1" y="260"/>
                  </a:lnTo>
                  <a:lnTo>
                    <a:pt x="1" y="260"/>
                  </a:lnTo>
                  <a:close/>
                </a:path>
              </a:pathLst>
            </a:custGeom>
            <a:solidFill>
              <a:srgbClr val="374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6752;p43">
              <a:extLst>
                <a:ext uri="{FF2B5EF4-FFF2-40B4-BE49-F238E27FC236}">
                  <a16:creationId xmlns:a16="http://schemas.microsoft.com/office/drawing/2014/main" id="{61B6FC2D-039C-42FD-A6CA-A299273C77E3}"/>
                </a:ext>
              </a:extLst>
            </p:cNvPr>
            <p:cNvSpPr/>
            <p:nvPr/>
          </p:nvSpPr>
          <p:spPr>
            <a:xfrm>
              <a:off x="5000500" y="32506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1"/>
                  </a:moveTo>
                  <a:lnTo>
                    <a:pt x="32" y="1"/>
                  </a:lnTo>
                  <a:cubicBezTo>
                    <a:pt x="21" y="4"/>
                    <a:pt x="11" y="7"/>
                    <a:pt x="1" y="11"/>
                  </a:cubicBezTo>
                  <a:cubicBezTo>
                    <a:pt x="14" y="7"/>
                    <a:pt x="25" y="4"/>
                    <a:pt x="32" y="1"/>
                  </a:cubicBez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6753;p43">
              <a:extLst>
                <a:ext uri="{FF2B5EF4-FFF2-40B4-BE49-F238E27FC236}">
                  <a16:creationId xmlns:a16="http://schemas.microsoft.com/office/drawing/2014/main" id="{21659712-7615-4909-B85A-DD715E8D4912}"/>
                </a:ext>
              </a:extLst>
            </p:cNvPr>
            <p:cNvSpPr/>
            <p:nvPr/>
          </p:nvSpPr>
          <p:spPr>
            <a:xfrm>
              <a:off x="4999400" y="3162125"/>
              <a:ext cx="169550" cy="89000"/>
            </a:xfrm>
            <a:custGeom>
              <a:avLst/>
              <a:gdLst/>
              <a:ahLst/>
              <a:cxnLst/>
              <a:rect l="l" t="t" r="r" b="b"/>
              <a:pathLst>
                <a:path w="6782" h="3560" extrusionOk="0">
                  <a:moveTo>
                    <a:pt x="6782" y="0"/>
                  </a:moveTo>
                  <a:lnTo>
                    <a:pt x="6683" y="58"/>
                  </a:lnTo>
                  <a:lnTo>
                    <a:pt x="6673" y="54"/>
                  </a:lnTo>
                  <a:lnTo>
                    <a:pt x="76" y="3392"/>
                  </a:lnTo>
                  <a:cubicBezTo>
                    <a:pt x="55" y="3406"/>
                    <a:pt x="28" y="3409"/>
                    <a:pt x="0" y="3409"/>
                  </a:cubicBezTo>
                  <a:lnTo>
                    <a:pt x="0" y="3559"/>
                  </a:lnTo>
                  <a:cubicBezTo>
                    <a:pt x="17" y="3559"/>
                    <a:pt x="31" y="3556"/>
                    <a:pt x="45" y="3553"/>
                  </a:cubicBezTo>
                  <a:cubicBezTo>
                    <a:pt x="55" y="3549"/>
                    <a:pt x="65" y="3546"/>
                    <a:pt x="76" y="3543"/>
                  </a:cubicBezTo>
                  <a:lnTo>
                    <a:pt x="6274" y="406"/>
                  </a:lnTo>
                  <a:lnTo>
                    <a:pt x="6782" y="147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6754;p43">
              <a:extLst>
                <a:ext uri="{FF2B5EF4-FFF2-40B4-BE49-F238E27FC236}">
                  <a16:creationId xmlns:a16="http://schemas.microsoft.com/office/drawing/2014/main" id="{5EC070E9-F46E-4869-851A-2DE081E24927}"/>
                </a:ext>
              </a:extLst>
            </p:cNvPr>
            <p:cNvSpPr/>
            <p:nvPr/>
          </p:nvSpPr>
          <p:spPr>
            <a:xfrm>
              <a:off x="4975600" y="3004425"/>
              <a:ext cx="190900" cy="159150"/>
            </a:xfrm>
            <a:custGeom>
              <a:avLst/>
              <a:gdLst/>
              <a:ahLst/>
              <a:cxnLst/>
              <a:rect l="l" t="t" r="r" b="b"/>
              <a:pathLst>
                <a:path w="7636" h="6366" extrusionOk="0">
                  <a:moveTo>
                    <a:pt x="0" y="1"/>
                  </a:moveTo>
                  <a:lnTo>
                    <a:pt x="0" y="1963"/>
                  </a:lnTo>
                  <a:lnTo>
                    <a:pt x="7635" y="6366"/>
                  </a:lnTo>
                  <a:lnTo>
                    <a:pt x="7635" y="44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6755;p43">
              <a:extLst>
                <a:ext uri="{FF2B5EF4-FFF2-40B4-BE49-F238E27FC236}">
                  <a16:creationId xmlns:a16="http://schemas.microsoft.com/office/drawing/2014/main" id="{35060AA5-9680-40F0-A12A-F8A23E336CAD}"/>
                </a:ext>
              </a:extLst>
            </p:cNvPr>
            <p:cNvSpPr/>
            <p:nvPr/>
          </p:nvSpPr>
          <p:spPr>
            <a:xfrm>
              <a:off x="5133525" y="3118600"/>
              <a:ext cx="32975" cy="44975"/>
            </a:xfrm>
            <a:custGeom>
              <a:avLst/>
              <a:gdLst/>
              <a:ahLst/>
              <a:cxnLst/>
              <a:rect l="l" t="t" r="r" b="b"/>
              <a:pathLst>
                <a:path w="1319" h="1799" extrusionOk="0">
                  <a:moveTo>
                    <a:pt x="618" y="427"/>
                  </a:moveTo>
                  <a:lnTo>
                    <a:pt x="69" y="762"/>
                  </a:lnTo>
                  <a:cubicBezTo>
                    <a:pt x="45" y="802"/>
                    <a:pt x="21" y="840"/>
                    <a:pt x="0" y="881"/>
                  </a:cubicBezTo>
                  <a:lnTo>
                    <a:pt x="413" y="1119"/>
                  </a:lnTo>
                  <a:lnTo>
                    <a:pt x="413" y="1280"/>
                  </a:lnTo>
                  <a:lnTo>
                    <a:pt x="643" y="1409"/>
                  </a:lnTo>
                  <a:cubicBezTo>
                    <a:pt x="717" y="1239"/>
                    <a:pt x="769" y="1045"/>
                    <a:pt x="772" y="864"/>
                  </a:cubicBezTo>
                  <a:cubicBezTo>
                    <a:pt x="779" y="652"/>
                    <a:pt x="725" y="488"/>
                    <a:pt x="622" y="431"/>
                  </a:cubicBezTo>
                  <a:lnTo>
                    <a:pt x="618" y="427"/>
                  </a:lnTo>
                  <a:close/>
                  <a:moveTo>
                    <a:pt x="1318" y="1"/>
                  </a:moveTo>
                  <a:lnTo>
                    <a:pt x="734" y="355"/>
                  </a:lnTo>
                  <a:cubicBezTo>
                    <a:pt x="847" y="454"/>
                    <a:pt x="909" y="639"/>
                    <a:pt x="898" y="867"/>
                  </a:cubicBezTo>
                  <a:cubicBezTo>
                    <a:pt x="895" y="1072"/>
                    <a:pt x="840" y="1283"/>
                    <a:pt x="752" y="1475"/>
                  </a:cubicBezTo>
                  <a:lnTo>
                    <a:pt x="1318" y="1799"/>
                  </a:lnTo>
                  <a:lnTo>
                    <a:pt x="1318" y="1792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6756;p43">
              <a:extLst>
                <a:ext uri="{FF2B5EF4-FFF2-40B4-BE49-F238E27FC236}">
                  <a16:creationId xmlns:a16="http://schemas.microsoft.com/office/drawing/2014/main" id="{41A7C951-960C-4569-9B83-9CA3E71F74B7}"/>
                </a:ext>
              </a:extLst>
            </p:cNvPr>
            <p:cNvSpPr/>
            <p:nvPr/>
          </p:nvSpPr>
          <p:spPr>
            <a:xfrm>
              <a:off x="4808525" y="3036425"/>
              <a:ext cx="335350" cy="202925"/>
            </a:xfrm>
            <a:custGeom>
              <a:avLst/>
              <a:gdLst/>
              <a:ahLst/>
              <a:cxnLst/>
              <a:rect l="l" t="t" r="r" b="b"/>
              <a:pathLst>
                <a:path w="13414" h="8117" extrusionOk="0">
                  <a:moveTo>
                    <a:pt x="5782" y="0"/>
                  </a:moveTo>
                  <a:lnTo>
                    <a:pt x="96" y="3079"/>
                  </a:lnTo>
                  <a:cubicBezTo>
                    <a:pt x="41" y="3110"/>
                    <a:pt x="0" y="3181"/>
                    <a:pt x="0" y="3239"/>
                  </a:cubicBezTo>
                  <a:lnTo>
                    <a:pt x="0" y="3636"/>
                  </a:lnTo>
                  <a:cubicBezTo>
                    <a:pt x="0" y="3697"/>
                    <a:pt x="41" y="3768"/>
                    <a:pt x="96" y="3800"/>
                  </a:cubicBezTo>
                  <a:lnTo>
                    <a:pt x="7544" y="8096"/>
                  </a:lnTo>
                  <a:cubicBezTo>
                    <a:pt x="7569" y="8110"/>
                    <a:pt x="7602" y="8117"/>
                    <a:pt x="7635" y="8117"/>
                  </a:cubicBezTo>
                  <a:cubicBezTo>
                    <a:pt x="7669" y="8117"/>
                    <a:pt x="7702" y="8110"/>
                    <a:pt x="7728" y="8096"/>
                  </a:cubicBezTo>
                  <a:lnTo>
                    <a:pt x="13413" y="5018"/>
                  </a:lnTo>
                  <a:lnTo>
                    <a:pt x="13413" y="4406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6757;p43">
              <a:extLst>
                <a:ext uri="{FF2B5EF4-FFF2-40B4-BE49-F238E27FC236}">
                  <a16:creationId xmlns:a16="http://schemas.microsoft.com/office/drawing/2014/main" id="{95F2BF48-755D-40F5-8A39-C6DF7AA48D04}"/>
                </a:ext>
              </a:extLst>
            </p:cNvPr>
            <p:cNvSpPr/>
            <p:nvPr/>
          </p:nvSpPr>
          <p:spPr>
            <a:xfrm>
              <a:off x="4809550" y="3036425"/>
              <a:ext cx="334325" cy="187625"/>
            </a:xfrm>
            <a:custGeom>
              <a:avLst/>
              <a:gdLst/>
              <a:ahLst/>
              <a:cxnLst/>
              <a:rect l="l" t="t" r="r" b="b"/>
              <a:pathLst>
                <a:path w="13373" h="7505" extrusionOk="0">
                  <a:moveTo>
                    <a:pt x="5741" y="0"/>
                  </a:moveTo>
                  <a:lnTo>
                    <a:pt x="55" y="3079"/>
                  </a:lnTo>
                  <a:cubicBezTo>
                    <a:pt x="0" y="3110"/>
                    <a:pt x="0" y="3157"/>
                    <a:pt x="55" y="3185"/>
                  </a:cubicBezTo>
                  <a:lnTo>
                    <a:pt x="7503" y="7481"/>
                  </a:lnTo>
                  <a:cubicBezTo>
                    <a:pt x="7528" y="7497"/>
                    <a:pt x="7561" y="7505"/>
                    <a:pt x="7594" y="7505"/>
                  </a:cubicBezTo>
                  <a:cubicBezTo>
                    <a:pt x="7628" y="7505"/>
                    <a:pt x="7661" y="7497"/>
                    <a:pt x="7687" y="7481"/>
                  </a:cubicBezTo>
                  <a:lnTo>
                    <a:pt x="13372" y="4406"/>
                  </a:lnTo>
                  <a:lnTo>
                    <a:pt x="574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6758;p43">
              <a:extLst>
                <a:ext uri="{FF2B5EF4-FFF2-40B4-BE49-F238E27FC236}">
                  <a16:creationId xmlns:a16="http://schemas.microsoft.com/office/drawing/2014/main" id="{CD169165-73E3-43BA-B204-BF28CF47D8F5}"/>
                </a:ext>
              </a:extLst>
            </p:cNvPr>
            <p:cNvSpPr/>
            <p:nvPr/>
          </p:nvSpPr>
          <p:spPr>
            <a:xfrm>
              <a:off x="5124225" y="3144500"/>
              <a:ext cx="7700" cy="4025"/>
            </a:xfrm>
            <a:custGeom>
              <a:avLst/>
              <a:gdLst/>
              <a:ahLst/>
              <a:cxnLst/>
              <a:rect l="l" t="t" r="r" b="b"/>
              <a:pathLst>
                <a:path w="308" h="161" extrusionOk="0">
                  <a:moveTo>
                    <a:pt x="136" y="1"/>
                  </a:moveTo>
                  <a:cubicBezTo>
                    <a:pt x="104" y="1"/>
                    <a:pt x="71" y="8"/>
                    <a:pt x="48" y="22"/>
                  </a:cubicBezTo>
                  <a:cubicBezTo>
                    <a:pt x="45" y="22"/>
                    <a:pt x="42" y="25"/>
                    <a:pt x="38" y="29"/>
                  </a:cubicBezTo>
                  <a:cubicBezTo>
                    <a:pt x="1" y="60"/>
                    <a:pt x="7" y="101"/>
                    <a:pt x="62" y="135"/>
                  </a:cubicBezTo>
                  <a:cubicBezTo>
                    <a:pt x="83" y="142"/>
                    <a:pt x="103" y="152"/>
                    <a:pt x="127" y="156"/>
                  </a:cubicBezTo>
                  <a:cubicBezTo>
                    <a:pt x="141" y="159"/>
                    <a:pt x="156" y="160"/>
                    <a:pt x="171" y="160"/>
                  </a:cubicBezTo>
                  <a:cubicBezTo>
                    <a:pt x="190" y="160"/>
                    <a:pt x="209" y="158"/>
                    <a:pt x="226" y="152"/>
                  </a:cubicBezTo>
                  <a:cubicBezTo>
                    <a:pt x="240" y="152"/>
                    <a:pt x="250" y="148"/>
                    <a:pt x="257" y="142"/>
                  </a:cubicBezTo>
                  <a:cubicBezTo>
                    <a:pt x="308" y="115"/>
                    <a:pt x="305" y="63"/>
                    <a:pt x="243" y="29"/>
                  </a:cubicBezTo>
                  <a:cubicBezTo>
                    <a:pt x="219" y="16"/>
                    <a:pt x="188" y="5"/>
                    <a:pt x="155" y="2"/>
                  </a:cubicBezTo>
                  <a:cubicBezTo>
                    <a:pt x="148" y="1"/>
                    <a:pt x="142" y="1"/>
                    <a:pt x="1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6759;p43">
              <a:extLst>
                <a:ext uri="{FF2B5EF4-FFF2-40B4-BE49-F238E27FC236}">
                  <a16:creationId xmlns:a16="http://schemas.microsoft.com/office/drawing/2014/main" id="{2CDF4278-AC01-44D2-907C-E59C3AB3813A}"/>
                </a:ext>
              </a:extLst>
            </p:cNvPr>
            <p:cNvSpPr/>
            <p:nvPr/>
          </p:nvSpPr>
          <p:spPr>
            <a:xfrm>
              <a:off x="4808525" y="3113800"/>
              <a:ext cx="190900" cy="125550"/>
            </a:xfrm>
            <a:custGeom>
              <a:avLst/>
              <a:gdLst/>
              <a:ahLst/>
              <a:cxnLst/>
              <a:rect l="l" t="t" r="r" b="b"/>
              <a:pathLst>
                <a:path w="7636" h="5022" extrusionOk="0">
                  <a:moveTo>
                    <a:pt x="72" y="1"/>
                  </a:moveTo>
                  <a:cubicBezTo>
                    <a:pt x="31" y="35"/>
                    <a:pt x="0" y="97"/>
                    <a:pt x="0" y="144"/>
                  </a:cubicBezTo>
                  <a:lnTo>
                    <a:pt x="0" y="544"/>
                  </a:lnTo>
                  <a:cubicBezTo>
                    <a:pt x="0" y="602"/>
                    <a:pt x="41" y="673"/>
                    <a:pt x="93" y="705"/>
                  </a:cubicBezTo>
                  <a:lnTo>
                    <a:pt x="7540" y="5001"/>
                  </a:lnTo>
                  <a:cubicBezTo>
                    <a:pt x="7567" y="5015"/>
                    <a:pt x="7602" y="5021"/>
                    <a:pt x="7635" y="5021"/>
                  </a:cubicBezTo>
                  <a:lnTo>
                    <a:pt x="7635" y="4407"/>
                  </a:lnTo>
                  <a:cubicBezTo>
                    <a:pt x="7630" y="4408"/>
                    <a:pt x="7625" y="4408"/>
                    <a:pt x="7620" y="4408"/>
                  </a:cubicBezTo>
                  <a:cubicBezTo>
                    <a:pt x="7592" y="4408"/>
                    <a:pt x="7563" y="4398"/>
                    <a:pt x="7540" y="4386"/>
                  </a:cubicBezTo>
                  <a:lnTo>
                    <a:pt x="93" y="90"/>
                  </a:lnTo>
                  <a:cubicBezTo>
                    <a:pt x="52" y="66"/>
                    <a:pt x="45" y="29"/>
                    <a:pt x="72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6760;p43">
              <a:extLst>
                <a:ext uri="{FF2B5EF4-FFF2-40B4-BE49-F238E27FC236}">
                  <a16:creationId xmlns:a16="http://schemas.microsoft.com/office/drawing/2014/main" id="{653000CD-EA3B-43E9-B2E1-F14A1996A05F}"/>
                </a:ext>
              </a:extLst>
            </p:cNvPr>
            <p:cNvSpPr/>
            <p:nvPr/>
          </p:nvSpPr>
          <p:spPr>
            <a:xfrm>
              <a:off x="5127900" y="3125500"/>
              <a:ext cx="28350" cy="44725"/>
            </a:xfrm>
            <a:custGeom>
              <a:avLst/>
              <a:gdLst/>
              <a:ahLst/>
              <a:cxnLst/>
              <a:rect l="l" t="t" r="r" b="b"/>
              <a:pathLst>
                <a:path w="1134" h="1789" extrusionOk="0">
                  <a:moveTo>
                    <a:pt x="749" y="1"/>
                  </a:moveTo>
                  <a:cubicBezTo>
                    <a:pt x="678" y="1"/>
                    <a:pt x="603" y="22"/>
                    <a:pt x="526" y="65"/>
                  </a:cubicBezTo>
                  <a:cubicBezTo>
                    <a:pt x="294" y="202"/>
                    <a:pt x="93" y="509"/>
                    <a:pt x="0" y="847"/>
                  </a:cubicBezTo>
                  <a:cubicBezTo>
                    <a:pt x="44" y="854"/>
                    <a:pt x="99" y="861"/>
                    <a:pt x="126" y="864"/>
                  </a:cubicBezTo>
                  <a:cubicBezTo>
                    <a:pt x="212" y="567"/>
                    <a:pt x="389" y="291"/>
                    <a:pt x="588" y="178"/>
                  </a:cubicBezTo>
                  <a:cubicBezTo>
                    <a:pt x="632" y="151"/>
                    <a:pt x="690" y="127"/>
                    <a:pt x="748" y="127"/>
                  </a:cubicBezTo>
                  <a:cubicBezTo>
                    <a:pt x="782" y="127"/>
                    <a:pt x="816" y="134"/>
                    <a:pt x="847" y="155"/>
                  </a:cubicBezTo>
                  <a:cubicBezTo>
                    <a:pt x="950" y="212"/>
                    <a:pt x="1004" y="376"/>
                    <a:pt x="997" y="588"/>
                  </a:cubicBezTo>
                  <a:cubicBezTo>
                    <a:pt x="986" y="994"/>
                    <a:pt x="755" y="1455"/>
                    <a:pt x="479" y="1612"/>
                  </a:cubicBezTo>
                  <a:cubicBezTo>
                    <a:pt x="435" y="1638"/>
                    <a:pt x="379" y="1662"/>
                    <a:pt x="319" y="1662"/>
                  </a:cubicBezTo>
                  <a:cubicBezTo>
                    <a:pt x="308" y="1662"/>
                    <a:pt x="298" y="1661"/>
                    <a:pt x="287" y="1659"/>
                  </a:cubicBezTo>
                  <a:lnTo>
                    <a:pt x="151" y="1738"/>
                  </a:lnTo>
                  <a:cubicBezTo>
                    <a:pt x="151" y="1741"/>
                    <a:pt x="154" y="1741"/>
                    <a:pt x="158" y="1745"/>
                  </a:cubicBezTo>
                  <a:cubicBezTo>
                    <a:pt x="205" y="1772"/>
                    <a:pt x="260" y="1789"/>
                    <a:pt x="318" y="1789"/>
                  </a:cubicBezTo>
                  <a:cubicBezTo>
                    <a:pt x="389" y="1789"/>
                    <a:pt x="468" y="1765"/>
                    <a:pt x="543" y="1721"/>
                  </a:cubicBezTo>
                  <a:cubicBezTo>
                    <a:pt x="857" y="1540"/>
                    <a:pt x="1113" y="1045"/>
                    <a:pt x="1123" y="591"/>
                  </a:cubicBezTo>
                  <a:cubicBezTo>
                    <a:pt x="1134" y="328"/>
                    <a:pt x="1055" y="130"/>
                    <a:pt x="912" y="45"/>
                  </a:cubicBezTo>
                  <a:cubicBezTo>
                    <a:pt x="862" y="16"/>
                    <a:pt x="807" y="1"/>
                    <a:pt x="7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6761;p43">
              <a:extLst>
                <a:ext uri="{FF2B5EF4-FFF2-40B4-BE49-F238E27FC236}">
                  <a16:creationId xmlns:a16="http://schemas.microsoft.com/office/drawing/2014/main" id="{23EEE526-DBD5-4028-B2BA-3EE90D6B5331}"/>
                </a:ext>
              </a:extLst>
            </p:cNvPr>
            <p:cNvSpPr/>
            <p:nvPr/>
          </p:nvSpPr>
          <p:spPr>
            <a:xfrm>
              <a:off x="4808525" y="3003150"/>
              <a:ext cx="360425" cy="216850"/>
            </a:xfrm>
            <a:custGeom>
              <a:avLst/>
              <a:gdLst/>
              <a:ahLst/>
              <a:cxnLst/>
              <a:rect l="l" t="t" r="r" b="b"/>
              <a:pathLst>
                <a:path w="14417" h="8674" extrusionOk="0">
                  <a:moveTo>
                    <a:pt x="6789" y="0"/>
                  </a:moveTo>
                  <a:lnTo>
                    <a:pt x="76" y="4103"/>
                  </a:lnTo>
                  <a:cubicBezTo>
                    <a:pt x="35" y="4127"/>
                    <a:pt x="0" y="4178"/>
                    <a:pt x="0" y="4219"/>
                  </a:cubicBezTo>
                  <a:cubicBezTo>
                    <a:pt x="0" y="4260"/>
                    <a:pt x="35" y="4315"/>
                    <a:pt x="76" y="4338"/>
                  </a:cubicBezTo>
                  <a:lnTo>
                    <a:pt x="7561" y="8656"/>
                  </a:lnTo>
                  <a:cubicBezTo>
                    <a:pt x="7581" y="8668"/>
                    <a:pt x="7608" y="8674"/>
                    <a:pt x="7636" y="8674"/>
                  </a:cubicBezTo>
                  <a:cubicBezTo>
                    <a:pt x="7663" y="8674"/>
                    <a:pt x="7690" y="8668"/>
                    <a:pt x="7711" y="8656"/>
                  </a:cubicBezTo>
                  <a:lnTo>
                    <a:pt x="14417" y="4557"/>
                  </a:lnTo>
                  <a:lnTo>
                    <a:pt x="14417" y="4406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6762;p43">
              <a:extLst>
                <a:ext uri="{FF2B5EF4-FFF2-40B4-BE49-F238E27FC236}">
                  <a16:creationId xmlns:a16="http://schemas.microsoft.com/office/drawing/2014/main" id="{D418B4AE-8B1F-4444-B466-EE6FEDA25E43}"/>
                </a:ext>
              </a:extLst>
            </p:cNvPr>
            <p:cNvSpPr/>
            <p:nvPr/>
          </p:nvSpPr>
          <p:spPr>
            <a:xfrm>
              <a:off x="4809800" y="3105625"/>
              <a:ext cx="625" cy="525"/>
            </a:xfrm>
            <a:custGeom>
              <a:avLst/>
              <a:gdLst/>
              <a:ahLst/>
              <a:cxnLst/>
              <a:rect l="l" t="t" r="r" b="b"/>
              <a:pathLst>
                <a:path w="25" h="21" extrusionOk="0">
                  <a:moveTo>
                    <a:pt x="25" y="0"/>
                  </a:moveTo>
                  <a:lnTo>
                    <a:pt x="25" y="0"/>
                  </a:lnTo>
                  <a:cubicBezTo>
                    <a:pt x="24" y="1"/>
                    <a:pt x="23" y="2"/>
                    <a:pt x="22" y="3"/>
                  </a:cubicBezTo>
                  <a:lnTo>
                    <a:pt x="22" y="3"/>
                  </a:lnTo>
                  <a:cubicBezTo>
                    <a:pt x="23" y="2"/>
                    <a:pt x="24" y="1"/>
                    <a:pt x="25" y="0"/>
                  </a:cubicBezTo>
                  <a:close/>
                  <a:moveTo>
                    <a:pt x="22" y="3"/>
                  </a:moveTo>
                  <a:cubicBezTo>
                    <a:pt x="20" y="5"/>
                    <a:pt x="17" y="7"/>
                    <a:pt x="14" y="10"/>
                  </a:cubicBezTo>
                  <a:lnTo>
                    <a:pt x="14" y="10"/>
                  </a:lnTo>
                  <a:cubicBezTo>
                    <a:pt x="15" y="9"/>
                    <a:pt x="17" y="8"/>
                    <a:pt x="18" y="8"/>
                  </a:cubicBezTo>
                  <a:cubicBezTo>
                    <a:pt x="18" y="8"/>
                    <a:pt x="20" y="5"/>
                    <a:pt x="22" y="3"/>
                  </a:cubicBezTo>
                  <a:close/>
                  <a:moveTo>
                    <a:pt x="14" y="10"/>
                  </a:moveTo>
                  <a:lnTo>
                    <a:pt x="14" y="10"/>
                  </a:lnTo>
                  <a:cubicBezTo>
                    <a:pt x="8" y="13"/>
                    <a:pt x="4" y="18"/>
                    <a:pt x="1" y="21"/>
                  </a:cubicBezTo>
                  <a:cubicBezTo>
                    <a:pt x="5" y="17"/>
                    <a:pt x="9" y="13"/>
                    <a:pt x="14" y="1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6763;p43">
              <a:extLst>
                <a:ext uri="{FF2B5EF4-FFF2-40B4-BE49-F238E27FC236}">
                  <a16:creationId xmlns:a16="http://schemas.microsoft.com/office/drawing/2014/main" id="{5F8FBFC9-43B8-4F95-87CB-D393A5A4409B}"/>
                </a:ext>
              </a:extLst>
            </p:cNvPr>
            <p:cNvSpPr/>
            <p:nvPr/>
          </p:nvSpPr>
          <p:spPr>
            <a:xfrm>
              <a:off x="4812300" y="3112625"/>
              <a:ext cx="185325" cy="106925"/>
            </a:xfrm>
            <a:custGeom>
              <a:avLst/>
              <a:gdLst/>
              <a:ahLst/>
              <a:cxnLst/>
              <a:rect l="l" t="t" r="r" b="b"/>
              <a:pathLst>
                <a:path w="7413" h="4277" extrusionOk="0">
                  <a:moveTo>
                    <a:pt x="0" y="0"/>
                  </a:moveTo>
                  <a:lnTo>
                    <a:pt x="0" y="0"/>
                  </a:lnTo>
                  <a:lnTo>
                    <a:pt x="7410" y="4277"/>
                  </a:lnTo>
                  <a:lnTo>
                    <a:pt x="7413" y="4277"/>
                  </a:lnTo>
                  <a:lnTo>
                    <a:pt x="7410" y="4277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6764;p43">
              <a:extLst>
                <a:ext uri="{FF2B5EF4-FFF2-40B4-BE49-F238E27FC236}">
                  <a16:creationId xmlns:a16="http://schemas.microsoft.com/office/drawing/2014/main" id="{C84E5BE5-9FCF-40E9-B80E-C1DCE11115B4}"/>
                </a:ext>
              </a:extLst>
            </p:cNvPr>
            <p:cNvSpPr/>
            <p:nvPr/>
          </p:nvSpPr>
          <p:spPr>
            <a:xfrm>
              <a:off x="4808525" y="3105800"/>
              <a:ext cx="190900" cy="114200"/>
            </a:xfrm>
            <a:custGeom>
              <a:avLst/>
              <a:gdLst/>
              <a:ahLst/>
              <a:cxnLst/>
              <a:rect l="l" t="t" r="r" b="b"/>
              <a:pathLst>
                <a:path w="7636" h="4568" extrusionOk="0">
                  <a:moveTo>
                    <a:pt x="69" y="1"/>
                  </a:moveTo>
                  <a:lnTo>
                    <a:pt x="69" y="1"/>
                  </a:lnTo>
                  <a:cubicBezTo>
                    <a:pt x="62" y="4"/>
                    <a:pt x="55" y="10"/>
                    <a:pt x="52" y="14"/>
                  </a:cubicBezTo>
                  <a:cubicBezTo>
                    <a:pt x="35" y="28"/>
                    <a:pt x="25" y="45"/>
                    <a:pt x="14" y="62"/>
                  </a:cubicBezTo>
                  <a:cubicBezTo>
                    <a:pt x="8" y="78"/>
                    <a:pt x="0" y="96"/>
                    <a:pt x="0" y="113"/>
                  </a:cubicBezTo>
                  <a:cubicBezTo>
                    <a:pt x="0" y="130"/>
                    <a:pt x="8" y="147"/>
                    <a:pt x="17" y="168"/>
                  </a:cubicBezTo>
                  <a:cubicBezTo>
                    <a:pt x="25" y="181"/>
                    <a:pt x="35" y="198"/>
                    <a:pt x="49" y="209"/>
                  </a:cubicBezTo>
                  <a:cubicBezTo>
                    <a:pt x="58" y="219"/>
                    <a:pt x="66" y="226"/>
                    <a:pt x="76" y="232"/>
                  </a:cubicBezTo>
                  <a:lnTo>
                    <a:pt x="151" y="273"/>
                  </a:lnTo>
                  <a:lnTo>
                    <a:pt x="7561" y="4550"/>
                  </a:lnTo>
                  <a:lnTo>
                    <a:pt x="7564" y="4550"/>
                  </a:lnTo>
                  <a:cubicBezTo>
                    <a:pt x="7584" y="4560"/>
                    <a:pt x="7608" y="4567"/>
                    <a:pt x="7635" y="4567"/>
                  </a:cubicBezTo>
                  <a:lnTo>
                    <a:pt x="7635" y="4416"/>
                  </a:lnTo>
                  <a:cubicBezTo>
                    <a:pt x="7608" y="4416"/>
                    <a:pt x="7581" y="4413"/>
                    <a:pt x="7561" y="4399"/>
                  </a:cubicBezTo>
                  <a:lnTo>
                    <a:pt x="76" y="83"/>
                  </a:lnTo>
                  <a:cubicBezTo>
                    <a:pt x="55" y="69"/>
                    <a:pt x="45" y="55"/>
                    <a:pt x="45" y="37"/>
                  </a:cubicBezTo>
                  <a:cubicBezTo>
                    <a:pt x="45" y="24"/>
                    <a:pt x="52" y="10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6765;p43">
              <a:extLst>
                <a:ext uri="{FF2B5EF4-FFF2-40B4-BE49-F238E27FC236}">
                  <a16:creationId xmlns:a16="http://schemas.microsoft.com/office/drawing/2014/main" id="{2677A131-524F-4922-A5B3-B73169247728}"/>
                </a:ext>
              </a:extLst>
            </p:cNvPr>
            <p:cNvSpPr/>
            <p:nvPr/>
          </p:nvSpPr>
          <p:spPr>
            <a:xfrm>
              <a:off x="4809375" y="3003150"/>
              <a:ext cx="359575" cy="213075"/>
            </a:xfrm>
            <a:custGeom>
              <a:avLst/>
              <a:gdLst/>
              <a:ahLst/>
              <a:cxnLst/>
              <a:rect l="l" t="t" r="r" b="b"/>
              <a:pathLst>
                <a:path w="14383" h="8523" extrusionOk="0">
                  <a:moveTo>
                    <a:pt x="6755" y="0"/>
                  </a:moveTo>
                  <a:lnTo>
                    <a:pt x="42" y="4099"/>
                  </a:lnTo>
                  <a:cubicBezTo>
                    <a:pt x="1" y="4123"/>
                    <a:pt x="1" y="4164"/>
                    <a:pt x="42" y="4189"/>
                  </a:cubicBezTo>
                  <a:lnTo>
                    <a:pt x="7527" y="8505"/>
                  </a:lnTo>
                  <a:cubicBezTo>
                    <a:pt x="7547" y="8519"/>
                    <a:pt x="7574" y="8522"/>
                    <a:pt x="7601" y="8522"/>
                  </a:cubicBezTo>
                  <a:cubicBezTo>
                    <a:pt x="7629" y="8522"/>
                    <a:pt x="7656" y="8519"/>
                    <a:pt x="7677" y="8505"/>
                  </a:cubicBezTo>
                  <a:lnTo>
                    <a:pt x="14383" y="4406"/>
                  </a:lnTo>
                  <a:lnTo>
                    <a:pt x="67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6766;p43">
              <a:extLst>
                <a:ext uri="{FF2B5EF4-FFF2-40B4-BE49-F238E27FC236}">
                  <a16:creationId xmlns:a16="http://schemas.microsoft.com/office/drawing/2014/main" id="{A04A15D0-3B51-4BB7-BBD1-9878EACC4900}"/>
                </a:ext>
              </a:extLst>
            </p:cNvPr>
            <p:cNvSpPr/>
            <p:nvPr/>
          </p:nvSpPr>
          <p:spPr>
            <a:xfrm>
              <a:off x="5135250" y="3118600"/>
              <a:ext cx="31250" cy="19050"/>
            </a:xfrm>
            <a:custGeom>
              <a:avLst/>
              <a:gdLst/>
              <a:ahLst/>
              <a:cxnLst/>
              <a:rect l="l" t="t" r="r" b="b"/>
              <a:pathLst>
                <a:path w="1250" h="762" extrusionOk="0">
                  <a:moveTo>
                    <a:pt x="549" y="427"/>
                  </a:moveTo>
                  <a:lnTo>
                    <a:pt x="0" y="762"/>
                  </a:lnTo>
                  <a:lnTo>
                    <a:pt x="0" y="762"/>
                  </a:lnTo>
                  <a:lnTo>
                    <a:pt x="549" y="427"/>
                  </a:lnTo>
                  <a:lnTo>
                    <a:pt x="549" y="427"/>
                  </a:lnTo>
                  <a:close/>
                  <a:moveTo>
                    <a:pt x="1249" y="1"/>
                  </a:moveTo>
                  <a:lnTo>
                    <a:pt x="665" y="355"/>
                  </a:lnTo>
                  <a:lnTo>
                    <a:pt x="665" y="355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0A35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6767;p43">
              <a:extLst>
                <a:ext uri="{FF2B5EF4-FFF2-40B4-BE49-F238E27FC236}">
                  <a16:creationId xmlns:a16="http://schemas.microsoft.com/office/drawing/2014/main" id="{53F92502-173E-42DC-B8CE-9DE8373B065C}"/>
                </a:ext>
              </a:extLst>
            </p:cNvPr>
            <p:cNvSpPr/>
            <p:nvPr/>
          </p:nvSpPr>
          <p:spPr>
            <a:xfrm>
              <a:off x="5000500" y="3219550"/>
              <a:ext cx="800" cy="250"/>
            </a:xfrm>
            <a:custGeom>
              <a:avLst/>
              <a:gdLst/>
              <a:ahLst/>
              <a:cxnLst/>
              <a:rect l="l" t="t" r="r" b="b"/>
              <a:pathLst>
                <a:path w="32" h="10" extrusionOk="0">
                  <a:moveTo>
                    <a:pt x="32" y="0"/>
                  </a:moveTo>
                  <a:lnTo>
                    <a:pt x="32" y="0"/>
                  </a:lnTo>
                  <a:cubicBezTo>
                    <a:pt x="21" y="3"/>
                    <a:pt x="11" y="7"/>
                    <a:pt x="1" y="10"/>
                  </a:cubicBezTo>
                  <a:cubicBezTo>
                    <a:pt x="11" y="10"/>
                    <a:pt x="25" y="3"/>
                    <a:pt x="32" y="0"/>
                  </a:cubicBez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6768;p43">
              <a:extLst>
                <a:ext uri="{FF2B5EF4-FFF2-40B4-BE49-F238E27FC236}">
                  <a16:creationId xmlns:a16="http://schemas.microsoft.com/office/drawing/2014/main" id="{3D34A3CE-9D2D-4DCF-A554-54970BE2DE66}"/>
                </a:ext>
              </a:extLst>
            </p:cNvPr>
            <p:cNvSpPr/>
            <p:nvPr/>
          </p:nvSpPr>
          <p:spPr>
            <a:xfrm>
              <a:off x="5129950" y="3127475"/>
              <a:ext cx="21950" cy="13400"/>
            </a:xfrm>
            <a:custGeom>
              <a:avLst/>
              <a:gdLst/>
              <a:ahLst/>
              <a:cxnLst/>
              <a:rect l="l" t="t" r="r" b="b"/>
              <a:pathLst>
                <a:path w="878" h="536" extrusionOk="0">
                  <a:moveTo>
                    <a:pt x="212" y="407"/>
                  </a:moveTo>
                  <a:lnTo>
                    <a:pt x="0" y="536"/>
                  </a:lnTo>
                  <a:lnTo>
                    <a:pt x="0" y="536"/>
                  </a:lnTo>
                  <a:lnTo>
                    <a:pt x="212" y="407"/>
                  </a:lnTo>
                  <a:lnTo>
                    <a:pt x="212" y="407"/>
                  </a:lnTo>
                  <a:close/>
                  <a:moveTo>
                    <a:pt x="877" y="0"/>
                  </a:moveTo>
                  <a:lnTo>
                    <a:pt x="761" y="72"/>
                  </a:lnTo>
                  <a:lnTo>
                    <a:pt x="761" y="72"/>
                  </a:lnTo>
                  <a:lnTo>
                    <a:pt x="877" y="0"/>
                  </a:lnTo>
                  <a:close/>
                </a:path>
              </a:pathLst>
            </a:custGeom>
            <a:solidFill>
              <a:srgbClr val="1E2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6769;p43">
              <a:extLst>
                <a:ext uri="{FF2B5EF4-FFF2-40B4-BE49-F238E27FC236}">
                  <a16:creationId xmlns:a16="http://schemas.microsoft.com/office/drawing/2014/main" id="{B0586B8A-9014-49DE-902E-53F51A2D651F}"/>
                </a:ext>
              </a:extLst>
            </p:cNvPr>
            <p:cNvSpPr/>
            <p:nvPr/>
          </p:nvSpPr>
          <p:spPr>
            <a:xfrm>
              <a:off x="4999400" y="3113300"/>
              <a:ext cx="169550" cy="106700"/>
            </a:xfrm>
            <a:custGeom>
              <a:avLst/>
              <a:gdLst/>
              <a:ahLst/>
              <a:cxnLst/>
              <a:rect l="l" t="t" r="r" b="b"/>
              <a:pathLst>
                <a:path w="6782" h="4268" extrusionOk="0">
                  <a:moveTo>
                    <a:pt x="6782" y="0"/>
                  </a:moveTo>
                  <a:lnTo>
                    <a:pt x="76" y="4099"/>
                  </a:lnTo>
                  <a:cubicBezTo>
                    <a:pt x="55" y="4113"/>
                    <a:pt x="28" y="4116"/>
                    <a:pt x="0" y="4116"/>
                  </a:cubicBezTo>
                  <a:lnTo>
                    <a:pt x="0" y="4267"/>
                  </a:lnTo>
                  <a:cubicBezTo>
                    <a:pt x="14" y="4267"/>
                    <a:pt x="31" y="4263"/>
                    <a:pt x="45" y="4260"/>
                  </a:cubicBezTo>
                  <a:cubicBezTo>
                    <a:pt x="55" y="4257"/>
                    <a:pt x="65" y="4253"/>
                    <a:pt x="76" y="4250"/>
                  </a:cubicBezTo>
                  <a:lnTo>
                    <a:pt x="5222" y="1103"/>
                  </a:lnTo>
                  <a:lnTo>
                    <a:pt x="5434" y="974"/>
                  </a:lnTo>
                  <a:lnTo>
                    <a:pt x="5983" y="639"/>
                  </a:lnTo>
                  <a:lnTo>
                    <a:pt x="6099" y="567"/>
                  </a:lnTo>
                  <a:lnTo>
                    <a:pt x="6683" y="213"/>
                  </a:lnTo>
                  <a:lnTo>
                    <a:pt x="6683" y="73"/>
                  </a:lnTo>
                  <a:lnTo>
                    <a:pt x="6782" y="4"/>
                  </a:lnTo>
                  <a:lnTo>
                    <a:pt x="67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6770;p43">
              <a:extLst>
                <a:ext uri="{FF2B5EF4-FFF2-40B4-BE49-F238E27FC236}">
                  <a16:creationId xmlns:a16="http://schemas.microsoft.com/office/drawing/2014/main" id="{28BA5C10-7DEA-4966-ABFA-E9C27BC37C2C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6771;p43">
              <a:extLst>
                <a:ext uri="{FF2B5EF4-FFF2-40B4-BE49-F238E27FC236}">
                  <a16:creationId xmlns:a16="http://schemas.microsoft.com/office/drawing/2014/main" id="{88F7CCE7-DF34-4EA2-8521-5F619C7A94F8}"/>
                </a:ext>
              </a:extLst>
            </p:cNvPr>
            <p:cNvSpPr/>
            <p:nvPr/>
          </p:nvSpPr>
          <p:spPr>
            <a:xfrm>
              <a:off x="5166475" y="3113375"/>
              <a:ext cx="2475" cy="50200"/>
            </a:xfrm>
            <a:custGeom>
              <a:avLst/>
              <a:gdLst/>
              <a:ahLst/>
              <a:cxnLst/>
              <a:rect l="l" t="t" r="r" b="b"/>
              <a:pathLst>
                <a:path w="99" h="2008" extrusionOk="0">
                  <a:moveTo>
                    <a:pt x="99" y="1"/>
                  </a:moveTo>
                  <a:lnTo>
                    <a:pt x="0" y="70"/>
                  </a:lnTo>
                  <a:lnTo>
                    <a:pt x="0" y="2008"/>
                  </a:lnTo>
                  <a:lnTo>
                    <a:pt x="99" y="195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6772;p43">
              <a:extLst>
                <a:ext uri="{FF2B5EF4-FFF2-40B4-BE49-F238E27FC236}">
                  <a16:creationId xmlns:a16="http://schemas.microsoft.com/office/drawing/2014/main" id="{2D56BE1F-0396-4027-84E1-A7634B41F644}"/>
                </a:ext>
              </a:extLst>
            </p:cNvPr>
            <p:cNvSpPr/>
            <p:nvPr/>
          </p:nvSpPr>
          <p:spPr>
            <a:xfrm>
              <a:off x="4806825" y="3001350"/>
              <a:ext cx="357875" cy="206675"/>
            </a:xfrm>
            <a:custGeom>
              <a:avLst/>
              <a:gdLst/>
              <a:ahLst/>
              <a:cxnLst/>
              <a:rect l="l" t="t" r="r" b="b"/>
              <a:pathLst>
                <a:path w="14315" h="8267" extrusionOk="0">
                  <a:moveTo>
                    <a:pt x="6784" y="1"/>
                  </a:moveTo>
                  <a:cubicBezTo>
                    <a:pt x="6722" y="1"/>
                    <a:pt x="6661" y="15"/>
                    <a:pt x="6615" y="42"/>
                  </a:cubicBezTo>
                  <a:lnTo>
                    <a:pt x="0" y="3861"/>
                  </a:lnTo>
                  <a:lnTo>
                    <a:pt x="7632" y="8267"/>
                  </a:lnTo>
                  <a:lnTo>
                    <a:pt x="14246" y="4448"/>
                  </a:lnTo>
                  <a:cubicBezTo>
                    <a:pt x="14291" y="4420"/>
                    <a:pt x="14314" y="4387"/>
                    <a:pt x="14314" y="4349"/>
                  </a:cubicBezTo>
                  <a:lnTo>
                    <a:pt x="14314" y="4199"/>
                  </a:lnTo>
                  <a:lnTo>
                    <a:pt x="6956" y="42"/>
                  </a:lnTo>
                  <a:cubicBezTo>
                    <a:pt x="6908" y="15"/>
                    <a:pt x="6846" y="1"/>
                    <a:pt x="6784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6773;p43">
              <a:extLst>
                <a:ext uri="{FF2B5EF4-FFF2-40B4-BE49-F238E27FC236}">
                  <a16:creationId xmlns:a16="http://schemas.microsoft.com/office/drawing/2014/main" id="{A75E21F1-DD6F-4F8E-BA57-41C9ADB3E76D}"/>
                </a:ext>
              </a:extLst>
            </p:cNvPr>
            <p:cNvSpPr/>
            <p:nvPr/>
          </p:nvSpPr>
          <p:spPr>
            <a:xfrm>
              <a:off x="5000175" y="3106400"/>
              <a:ext cx="164525" cy="100100"/>
            </a:xfrm>
            <a:custGeom>
              <a:avLst/>
              <a:gdLst/>
              <a:ahLst/>
              <a:cxnLst/>
              <a:rect l="l" t="t" r="r" b="b"/>
              <a:pathLst>
                <a:path w="6581" h="4004" extrusionOk="0">
                  <a:moveTo>
                    <a:pt x="6580" y="0"/>
                  </a:moveTo>
                  <a:cubicBezTo>
                    <a:pt x="6580" y="34"/>
                    <a:pt x="6557" y="72"/>
                    <a:pt x="6512" y="99"/>
                  </a:cubicBezTo>
                  <a:lnTo>
                    <a:pt x="0" y="3857"/>
                  </a:lnTo>
                  <a:lnTo>
                    <a:pt x="0" y="4003"/>
                  </a:lnTo>
                  <a:lnTo>
                    <a:pt x="6512" y="246"/>
                  </a:lnTo>
                  <a:cubicBezTo>
                    <a:pt x="6557" y="218"/>
                    <a:pt x="6580" y="185"/>
                    <a:pt x="6580" y="147"/>
                  </a:cubicBezTo>
                  <a:lnTo>
                    <a:pt x="6580" y="127"/>
                  </a:lnTo>
                  <a:lnTo>
                    <a:pt x="6580" y="120"/>
                  </a:lnTo>
                  <a:lnTo>
                    <a:pt x="6580" y="116"/>
                  </a:lnTo>
                  <a:lnTo>
                    <a:pt x="6580" y="113"/>
                  </a:lnTo>
                  <a:lnTo>
                    <a:pt x="6580" y="109"/>
                  </a:lnTo>
                  <a:lnTo>
                    <a:pt x="6580" y="106"/>
                  </a:lnTo>
                  <a:lnTo>
                    <a:pt x="6580" y="103"/>
                  </a:lnTo>
                  <a:lnTo>
                    <a:pt x="6580" y="99"/>
                  </a:lnTo>
                  <a:lnTo>
                    <a:pt x="6580" y="95"/>
                  </a:lnTo>
                  <a:lnTo>
                    <a:pt x="6580" y="0"/>
                  </a:lnTo>
                  <a:close/>
                </a:path>
              </a:pathLst>
            </a:custGeom>
            <a:solidFill>
              <a:srgbClr val="1F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6774;p43">
              <a:extLst>
                <a:ext uri="{FF2B5EF4-FFF2-40B4-BE49-F238E27FC236}">
                  <a16:creationId xmlns:a16="http://schemas.microsoft.com/office/drawing/2014/main" id="{D2EC9560-A25A-4F74-B487-E3E9275F5A7F}"/>
                </a:ext>
              </a:extLst>
            </p:cNvPr>
            <p:cNvSpPr/>
            <p:nvPr/>
          </p:nvSpPr>
          <p:spPr>
            <a:xfrm>
              <a:off x="4806825" y="2997700"/>
              <a:ext cx="358475" cy="206575"/>
            </a:xfrm>
            <a:custGeom>
              <a:avLst/>
              <a:gdLst/>
              <a:ahLst/>
              <a:cxnLst/>
              <a:rect l="l" t="t" r="r" b="b"/>
              <a:pathLst>
                <a:path w="14339" h="8263" extrusionOk="0">
                  <a:moveTo>
                    <a:pt x="6784" y="0"/>
                  </a:moveTo>
                  <a:cubicBezTo>
                    <a:pt x="6722" y="0"/>
                    <a:pt x="6661" y="14"/>
                    <a:pt x="6615" y="41"/>
                  </a:cubicBezTo>
                  <a:lnTo>
                    <a:pt x="0" y="3860"/>
                  </a:lnTo>
                  <a:lnTo>
                    <a:pt x="7632" y="8263"/>
                  </a:lnTo>
                  <a:lnTo>
                    <a:pt x="14246" y="4447"/>
                  </a:lnTo>
                  <a:cubicBezTo>
                    <a:pt x="14338" y="4393"/>
                    <a:pt x="14338" y="4304"/>
                    <a:pt x="14246" y="4249"/>
                  </a:cubicBezTo>
                  <a:lnTo>
                    <a:pt x="6956" y="41"/>
                  </a:lnTo>
                  <a:cubicBezTo>
                    <a:pt x="6908" y="14"/>
                    <a:pt x="6846" y="0"/>
                    <a:pt x="678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6775;p43">
              <a:extLst>
                <a:ext uri="{FF2B5EF4-FFF2-40B4-BE49-F238E27FC236}">
                  <a16:creationId xmlns:a16="http://schemas.microsoft.com/office/drawing/2014/main" id="{E99DD766-EB69-47D3-BFA4-386DA16C1628}"/>
                </a:ext>
              </a:extLst>
            </p:cNvPr>
            <p:cNvSpPr/>
            <p:nvPr/>
          </p:nvSpPr>
          <p:spPr>
            <a:xfrm>
              <a:off x="5000175" y="3102125"/>
              <a:ext cx="164525" cy="100700"/>
            </a:xfrm>
            <a:custGeom>
              <a:avLst/>
              <a:gdLst/>
              <a:ahLst/>
              <a:cxnLst/>
              <a:rect l="l" t="t" r="r" b="b"/>
              <a:pathLst>
                <a:path w="6581" h="4028" extrusionOk="0">
                  <a:moveTo>
                    <a:pt x="0" y="3092"/>
                  </a:moveTo>
                  <a:lnTo>
                    <a:pt x="0" y="3287"/>
                  </a:lnTo>
                  <a:cubicBezTo>
                    <a:pt x="27" y="3297"/>
                    <a:pt x="54" y="3305"/>
                    <a:pt x="86" y="3305"/>
                  </a:cubicBezTo>
                  <a:cubicBezTo>
                    <a:pt x="140" y="3305"/>
                    <a:pt x="205" y="3287"/>
                    <a:pt x="270" y="3250"/>
                  </a:cubicBezTo>
                  <a:lnTo>
                    <a:pt x="270" y="3250"/>
                  </a:lnTo>
                  <a:lnTo>
                    <a:pt x="294" y="3264"/>
                  </a:lnTo>
                  <a:lnTo>
                    <a:pt x="270" y="3250"/>
                  </a:lnTo>
                  <a:cubicBezTo>
                    <a:pt x="270" y="3250"/>
                    <a:pt x="270" y="3250"/>
                    <a:pt x="270" y="3250"/>
                  </a:cubicBezTo>
                  <a:lnTo>
                    <a:pt x="270" y="3250"/>
                  </a:lnTo>
                  <a:lnTo>
                    <a:pt x="0" y="3092"/>
                  </a:lnTo>
                  <a:close/>
                  <a:moveTo>
                    <a:pt x="6386" y="0"/>
                  </a:moveTo>
                  <a:lnTo>
                    <a:pt x="6386" y="123"/>
                  </a:lnTo>
                  <a:lnTo>
                    <a:pt x="6376" y="130"/>
                  </a:lnTo>
                  <a:cubicBezTo>
                    <a:pt x="6396" y="178"/>
                    <a:pt x="6379" y="230"/>
                    <a:pt x="6314" y="263"/>
                  </a:cubicBezTo>
                  <a:lnTo>
                    <a:pt x="706" y="3502"/>
                  </a:lnTo>
                  <a:lnTo>
                    <a:pt x="369" y="3305"/>
                  </a:lnTo>
                  <a:cubicBezTo>
                    <a:pt x="355" y="3314"/>
                    <a:pt x="338" y="3322"/>
                    <a:pt x="325" y="3332"/>
                  </a:cubicBezTo>
                  <a:cubicBezTo>
                    <a:pt x="243" y="3376"/>
                    <a:pt x="161" y="3400"/>
                    <a:pt x="86" y="3400"/>
                  </a:cubicBezTo>
                  <a:cubicBezTo>
                    <a:pt x="54" y="3400"/>
                    <a:pt x="27" y="3396"/>
                    <a:pt x="0" y="3390"/>
                  </a:cubicBezTo>
                  <a:lnTo>
                    <a:pt x="0" y="4028"/>
                  </a:lnTo>
                  <a:lnTo>
                    <a:pt x="6512" y="270"/>
                  </a:lnTo>
                  <a:cubicBezTo>
                    <a:pt x="6557" y="243"/>
                    <a:pt x="6580" y="205"/>
                    <a:pt x="6580" y="171"/>
                  </a:cubicBezTo>
                  <a:cubicBezTo>
                    <a:pt x="6580" y="134"/>
                    <a:pt x="6557" y="99"/>
                    <a:pt x="6512" y="72"/>
                  </a:cubicBezTo>
                  <a:lnTo>
                    <a:pt x="6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6776;p43">
              <a:extLst>
                <a:ext uri="{FF2B5EF4-FFF2-40B4-BE49-F238E27FC236}">
                  <a16:creationId xmlns:a16="http://schemas.microsoft.com/office/drawing/2014/main" id="{42308866-601A-4278-81D3-67E0E6EFE4D9}"/>
                </a:ext>
              </a:extLst>
            </p:cNvPr>
            <p:cNvSpPr/>
            <p:nvPr/>
          </p:nvSpPr>
          <p:spPr>
            <a:xfrm>
              <a:off x="4827050" y="2997600"/>
              <a:ext cx="333050" cy="192075"/>
            </a:xfrm>
            <a:custGeom>
              <a:avLst/>
              <a:gdLst/>
              <a:ahLst/>
              <a:cxnLst/>
              <a:rect l="l" t="t" r="r" b="b"/>
              <a:pathLst>
                <a:path w="13322" h="7683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1"/>
                  </a:cubicBezTo>
                  <a:lnTo>
                    <a:pt x="713" y="2867"/>
                  </a:lnTo>
                  <a:lnTo>
                    <a:pt x="1" y="2454"/>
                  </a:lnTo>
                  <a:lnTo>
                    <a:pt x="1" y="3277"/>
                  </a:lnTo>
                  <a:lnTo>
                    <a:pt x="7631" y="7683"/>
                  </a:lnTo>
                  <a:lnTo>
                    <a:pt x="13239" y="4444"/>
                  </a:lnTo>
                  <a:cubicBezTo>
                    <a:pt x="13304" y="4411"/>
                    <a:pt x="13321" y="4359"/>
                    <a:pt x="13301" y="4311"/>
                  </a:cubicBezTo>
                  <a:lnTo>
                    <a:pt x="13311" y="4304"/>
                  </a:lnTo>
                  <a:lnTo>
                    <a:pt x="13311" y="3550"/>
                  </a:lnTo>
                  <a:lnTo>
                    <a:pt x="12676" y="3922"/>
                  </a:lnTo>
                  <a:lnTo>
                    <a:pt x="5952" y="41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6777;p43">
              <a:extLst>
                <a:ext uri="{FF2B5EF4-FFF2-40B4-BE49-F238E27FC236}">
                  <a16:creationId xmlns:a16="http://schemas.microsoft.com/office/drawing/2014/main" id="{A6FFE2A8-C624-4C40-9288-16CAC7A20D66}"/>
                </a:ext>
              </a:extLst>
            </p:cNvPr>
            <p:cNvSpPr/>
            <p:nvPr/>
          </p:nvSpPr>
          <p:spPr>
            <a:xfrm>
              <a:off x="4827050" y="2976950"/>
              <a:ext cx="333375" cy="192100"/>
            </a:xfrm>
            <a:custGeom>
              <a:avLst/>
              <a:gdLst/>
              <a:ahLst/>
              <a:cxnLst/>
              <a:rect l="l" t="t" r="r" b="b"/>
              <a:pathLst>
                <a:path w="13335" h="7684" extrusionOk="0">
                  <a:moveTo>
                    <a:pt x="5781" y="1"/>
                  </a:moveTo>
                  <a:cubicBezTo>
                    <a:pt x="5719" y="1"/>
                    <a:pt x="5657" y="14"/>
                    <a:pt x="5612" y="42"/>
                  </a:cubicBezTo>
                  <a:lnTo>
                    <a:pt x="1" y="3280"/>
                  </a:lnTo>
                  <a:lnTo>
                    <a:pt x="7631" y="7683"/>
                  </a:lnTo>
                  <a:lnTo>
                    <a:pt x="13239" y="4448"/>
                  </a:lnTo>
                  <a:cubicBezTo>
                    <a:pt x="13335" y="4393"/>
                    <a:pt x="13335" y="4304"/>
                    <a:pt x="13239" y="4250"/>
                  </a:cubicBezTo>
                  <a:lnTo>
                    <a:pt x="5952" y="42"/>
                  </a:lnTo>
                  <a:cubicBezTo>
                    <a:pt x="5905" y="14"/>
                    <a:pt x="5843" y="1"/>
                    <a:pt x="57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6778;p43">
              <a:extLst>
                <a:ext uri="{FF2B5EF4-FFF2-40B4-BE49-F238E27FC236}">
                  <a16:creationId xmlns:a16="http://schemas.microsoft.com/office/drawing/2014/main" id="{1B48FFC2-1862-4BB4-90F8-CE346D3504BF}"/>
                </a:ext>
              </a:extLst>
            </p:cNvPr>
            <p:cNvSpPr/>
            <p:nvPr/>
          </p:nvSpPr>
          <p:spPr>
            <a:xfrm>
              <a:off x="4827050" y="3058950"/>
              <a:ext cx="190800" cy="130725"/>
            </a:xfrm>
            <a:custGeom>
              <a:avLst/>
              <a:gdLst/>
              <a:ahLst/>
              <a:cxnLst/>
              <a:rect l="l" t="t" r="r" b="b"/>
              <a:pathLst>
                <a:path w="7632" h="5229" extrusionOk="0">
                  <a:moveTo>
                    <a:pt x="1" y="0"/>
                  </a:moveTo>
                  <a:lnTo>
                    <a:pt x="1" y="823"/>
                  </a:lnTo>
                  <a:lnTo>
                    <a:pt x="7631" y="5229"/>
                  </a:lnTo>
                  <a:lnTo>
                    <a:pt x="7631" y="44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6779;p43">
              <a:extLst>
                <a:ext uri="{FF2B5EF4-FFF2-40B4-BE49-F238E27FC236}">
                  <a16:creationId xmlns:a16="http://schemas.microsoft.com/office/drawing/2014/main" id="{769191D5-356D-4146-8920-2A41070800AF}"/>
                </a:ext>
              </a:extLst>
            </p:cNvPr>
            <p:cNvSpPr/>
            <p:nvPr/>
          </p:nvSpPr>
          <p:spPr>
            <a:xfrm>
              <a:off x="5014000" y="3157700"/>
              <a:ext cx="7775" cy="4025"/>
            </a:xfrm>
            <a:custGeom>
              <a:avLst/>
              <a:gdLst/>
              <a:ahLst/>
              <a:cxnLst/>
              <a:rect l="l" t="t" r="r" b="b"/>
              <a:pathLst>
                <a:path w="311" h="161" extrusionOk="0">
                  <a:moveTo>
                    <a:pt x="126" y="0"/>
                  </a:moveTo>
                  <a:cubicBezTo>
                    <a:pt x="98" y="0"/>
                    <a:pt x="72" y="7"/>
                    <a:pt x="51" y="20"/>
                  </a:cubicBezTo>
                  <a:cubicBezTo>
                    <a:pt x="45" y="20"/>
                    <a:pt x="41" y="23"/>
                    <a:pt x="41" y="26"/>
                  </a:cubicBezTo>
                  <a:cubicBezTo>
                    <a:pt x="0" y="58"/>
                    <a:pt x="7" y="102"/>
                    <a:pt x="65" y="132"/>
                  </a:cubicBezTo>
                  <a:cubicBezTo>
                    <a:pt x="82" y="143"/>
                    <a:pt x="103" y="149"/>
                    <a:pt x="126" y="153"/>
                  </a:cubicBezTo>
                  <a:cubicBezTo>
                    <a:pt x="144" y="158"/>
                    <a:pt x="161" y="161"/>
                    <a:pt x="179" y="161"/>
                  </a:cubicBezTo>
                  <a:cubicBezTo>
                    <a:pt x="196" y="161"/>
                    <a:pt x="213" y="158"/>
                    <a:pt x="229" y="153"/>
                  </a:cubicBezTo>
                  <a:cubicBezTo>
                    <a:pt x="239" y="149"/>
                    <a:pt x="249" y="146"/>
                    <a:pt x="259" y="140"/>
                  </a:cubicBezTo>
                  <a:cubicBezTo>
                    <a:pt x="311" y="112"/>
                    <a:pt x="304" y="61"/>
                    <a:pt x="246" y="26"/>
                  </a:cubicBezTo>
                  <a:cubicBezTo>
                    <a:pt x="218" y="13"/>
                    <a:pt x="188" y="3"/>
                    <a:pt x="157" y="3"/>
                  </a:cubicBezTo>
                  <a:cubicBezTo>
                    <a:pt x="146" y="1"/>
                    <a:pt x="136" y="0"/>
                    <a:pt x="1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6780;p43">
              <a:extLst>
                <a:ext uri="{FF2B5EF4-FFF2-40B4-BE49-F238E27FC236}">
                  <a16:creationId xmlns:a16="http://schemas.microsoft.com/office/drawing/2014/main" id="{118BF93C-578F-41B2-9505-B28EFDB9D81D}"/>
                </a:ext>
              </a:extLst>
            </p:cNvPr>
            <p:cNvSpPr/>
            <p:nvPr/>
          </p:nvSpPr>
          <p:spPr>
            <a:xfrm>
              <a:off x="4993950" y="3154850"/>
              <a:ext cx="25775" cy="32275"/>
            </a:xfrm>
            <a:custGeom>
              <a:avLst/>
              <a:gdLst/>
              <a:ahLst/>
              <a:cxnLst/>
              <a:rect l="l" t="t" r="r" b="b"/>
              <a:pathLst>
                <a:path w="1031" h="1291" extrusionOk="0">
                  <a:moveTo>
                    <a:pt x="713" y="0"/>
                  </a:moveTo>
                  <a:cubicBezTo>
                    <a:pt x="635" y="0"/>
                    <a:pt x="557" y="25"/>
                    <a:pt x="475" y="72"/>
                  </a:cubicBezTo>
                  <a:cubicBezTo>
                    <a:pt x="208" y="226"/>
                    <a:pt x="0" y="584"/>
                    <a:pt x="0" y="892"/>
                  </a:cubicBezTo>
                  <a:cubicBezTo>
                    <a:pt x="0" y="1008"/>
                    <a:pt x="31" y="1103"/>
                    <a:pt x="89" y="1175"/>
                  </a:cubicBezTo>
                  <a:cubicBezTo>
                    <a:pt x="147" y="1250"/>
                    <a:pt x="235" y="1291"/>
                    <a:pt x="335" y="1291"/>
                  </a:cubicBezTo>
                  <a:cubicBezTo>
                    <a:pt x="410" y="1291"/>
                    <a:pt x="492" y="1267"/>
                    <a:pt x="574" y="1223"/>
                  </a:cubicBezTo>
                  <a:cubicBezTo>
                    <a:pt x="587" y="1213"/>
                    <a:pt x="604" y="1205"/>
                    <a:pt x="618" y="1196"/>
                  </a:cubicBezTo>
                  <a:lnTo>
                    <a:pt x="519" y="1141"/>
                  </a:lnTo>
                  <a:cubicBezTo>
                    <a:pt x="453" y="1177"/>
                    <a:pt x="390" y="1195"/>
                    <a:pt x="335" y="1195"/>
                  </a:cubicBezTo>
                  <a:cubicBezTo>
                    <a:pt x="195" y="1195"/>
                    <a:pt x="99" y="1084"/>
                    <a:pt x="99" y="892"/>
                  </a:cubicBezTo>
                  <a:cubicBezTo>
                    <a:pt x="99" y="622"/>
                    <a:pt x="290" y="291"/>
                    <a:pt x="522" y="158"/>
                  </a:cubicBezTo>
                  <a:cubicBezTo>
                    <a:pt x="589" y="118"/>
                    <a:pt x="654" y="99"/>
                    <a:pt x="711" y="99"/>
                  </a:cubicBezTo>
                  <a:cubicBezTo>
                    <a:pt x="761" y="99"/>
                    <a:pt x="806" y="113"/>
                    <a:pt x="843" y="140"/>
                  </a:cubicBezTo>
                  <a:cubicBezTo>
                    <a:pt x="881" y="168"/>
                    <a:pt x="911" y="209"/>
                    <a:pt x="928" y="267"/>
                  </a:cubicBezTo>
                  <a:cubicBezTo>
                    <a:pt x="946" y="272"/>
                    <a:pt x="963" y="275"/>
                    <a:pt x="981" y="275"/>
                  </a:cubicBezTo>
                  <a:cubicBezTo>
                    <a:pt x="998" y="275"/>
                    <a:pt x="1015" y="272"/>
                    <a:pt x="1031" y="267"/>
                  </a:cubicBezTo>
                  <a:cubicBezTo>
                    <a:pt x="1017" y="205"/>
                    <a:pt x="993" y="154"/>
                    <a:pt x="959" y="117"/>
                  </a:cubicBezTo>
                  <a:cubicBezTo>
                    <a:pt x="901" y="41"/>
                    <a:pt x="815" y="0"/>
                    <a:pt x="7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6781;p43">
              <a:extLst>
                <a:ext uri="{FF2B5EF4-FFF2-40B4-BE49-F238E27FC236}">
                  <a16:creationId xmlns:a16="http://schemas.microsoft.com/office/drawing/2014/main" id="{8240F3FE-5A6A-4EBE-B5BA-F8D2BE7CB1A6}"/>
                </a:ext>
              </a:extLst>
            </p:cNvPr>
            <p:cNvSpPr/>
            <p:nvPr/>
          </p:nvSpPr>
          <p:spPr>
            <a:xfrm>
              <a:off x="5000100" y="3077225"/>
              <a:ext cx="164600" cy="84150"/>
            </a:xfrm>
            <a:custGeom>
              <a:avLst/>
              <a:gdLst/>
              <a:ahLst/>
              <a:cxnLst/>
              <a:rect l="l" t="t" r="r" b="b"/>
              <a:pathLst>
                <a:path w="6584" h="3366" extrusionOk="0">
                  <a:moveTo>
                    <a:pt x="6583" y="0"/>
                  </a:moveTo>
                  <a:lnTo>
                    <a:pt x="0" y="3218"/>
                  </a:lnTo>
                  <a:lnTo>
                    <a:pt x="0" y="3365"/>
                  </a:lnTo>
                  <a:lnTo>
                    <a:pt x="6498" y="256"/>
                  </a:lnTo>
                  <a:cubicBezTo>
                    <a:pt x="6546" y="229"/>
                    <a:pt x="6583" y="161"/>
                    <a:pt x="6583" y="106"/>
                  </a:cubicBezTo>
                  <a:lnTo>
                    <a:pt x="6583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6782;p43">
              <a:extLst>
                <a:ext uri="{FF2B5EF4-FFF2-40B4-BE49-F238E27FC236}">
                  <a16:creationId xmlns:a16="http://schemas.microsoft.com/office/drawing/2014/main" id="{DA5F403B-0C78-43AB-AFA6-2ED7C3F8D141}"/>
                </a:ext>
              </a:extLst>
            </p:cNvPr>
            <p:cNvSpPr/>
            <p:nvPr/>
          </p:nvSpPr>
          <p:spPr>
            <a:xfrm>
              <a:off x="5000175" y="3077225"/>
              <a:ext cx="164525" cy="84150"/>
            </a:xfrm>
            <a:custGeom>
              <a:avLst/>
              <a:gdLst/>
              <a:ahLst/>
              <a:cxnLst/>
              <a:rect l="l" t="t" r="r" b="b"/>
              <a:pathLst>
                <a:path w="6581" h="3366" extrusionOk="0">
                  <a:moveTo>
                    <a:pt x="6580" y="0"/>
                  </a:moveTo>
                  <a:cubicBezTo>
                    <a:pt x="6580" y="34"/>
                    <a:pt x="6557" y="71"/>
                    <a:pt x="6512" y="99"/>
                  </a:cubicBezTo>
                  <a:lnTo>
                    <a:pt x="0" y="3222"/>
                  </a:lnTo>
                  <a:lnTo>
                    <a:pt x="0" y="3365"/>
                  </a:lnTo>
                  <a:lnTo>
                    <a:pt x="6495" y="256"/>
                  </a:lnTo>
                  <a:cubicBezTo>
                    <a:pt x="6543" y="229"/>
                    <a:pt x="6580" y="161"/>
                    <a:pt x="6580" y="106"/>
                  </a:cubicBezTo>
                  <a:lnTo>
                    <a:pt x="6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6783;p43">
              <a:extLst>
                <a:ext uri="{FF2B5EF4-FFF2-40B4-BE49-F238E27FC236}">
                  <a16:creationId xmlns:a16="http://schemas.microsoft.com/office/drawing/2014/main" id="{B2CB443E-41FC-4DD3-B397-6BE587279F6F}"/>
                </a:ext>
              </a:extLst>
            </p:cNvPr>
            <p:cNvSpPr/>
            <p:nvPr/>
          </p:nvSpPr>
          <p:spPr>
            <a:xfrm>
              <a:off x="4806825" y="2968500"/>
              <a:ext cx="358475" cy="190575"/>
            </a:xfrm>
            <a:custGeom>
              <a:avLst/>
              <a:gdLst/>
              <a:ahLst/>
              <a:cxnLst/>
              <a:rect l="l" t="t" r="r" b="b"/>
              <a:pathLst>
                <a:path w="14339" h="7623" extrusionOk="0">
                  <a:moveTo>
                    <a:pt x="6784" y="1"/>
                  </a:moveTo>
                  <a:cubicBezTo>
                    <a:pt x="6722" y="1"/>
                    <a:pt x="6661" y="14"/>
                    <a:pt x="6615" y="41"/>
                  </a:cubicBezTo>
                  <a:lnTo>
                    <a:pt x="0" y="3215"/>
                  </a:lnTo>
                  <a:lnTo>
                    <a:pt x="7632" y="7622"/>
                  </a:lnTo>
                  <a:lnTo>
                    <a:pt x="14246" y="4448"/>
                  </a:lnTo>
                  <a:cubicBezTo>
                    <a:pt x="14338" y="4393"/>
                    <a:pt x="14338" y="4305"/>
                    <a:pt x="14246" y="4250"/>
                  </a:cubicBezTo>
                  <a:lnTo>
                    <a:pt x="6956" y="41"/>
                  </a:lnTo>
                  <a:cubicBezTo>
                    <a:pt x="6908" y="14"/>
                    <a:pt x="6846" y="1"/>
                    <a:pt x="67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6784;p43">
              <a:extLst>
                <a:ext uri="{FF2B5EF4-FFF2-40B4-BE49-F238E27FC236}">
                  <a16:creationId xmlns:a16="http://schemas.microsoft.com/office/drawing/2014/main" id="{A0D422CB-FB99-44D7-8350-AFAD650D6AC1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6785;p43">
              <a:extLst>
                <a:ext uri="{FF2B5EF4-FFF2-40B4-BE49-F238E27FC236}">
                  <a16:creationId xmlns:a16="http://schemas.microsoft.com/office/drawing/2014/main" id="{6F7D24D2-8D2E-4AB6-A216-997029541869}"/>
                </a:ext>
              </a:extLst>
            </p:cNvPr>
            <p:cNvSpPr/>
            <p:nvPr/>
          </p:nvSpPr>
          <p:spPr>
            <a:xfrm>
              <a:off x="4806825" y="3048875"/>
              <a:ext cx="190800" cy="159150"/>
            </a:xfrm>
            <a:custGeom>
              <a:avLst/>
              <a:gdLst/>
              <a:ahLst/>
              <a:cxnLst/>
              <a:rect l="l" t="t" r="r" b="b"/>
              <a:pathLst>
                <a:path w="7632" h="6366" extrusionOk="0">
                  <a:moveTo>
                    <a:pt x="0" y="0"/>
                  </a:moveTo>
                  <a:lnTo>
                    <a:pt x="0" y="1960"/>
                  </a:lnTo>
                  <a:lnTo>
                    <a:pt x="7632" y="6366"/>
                  </a:lnTo>
                  <a:lnTo>
                    <a:pt x="7632" y="4878"/>
                  </a:lnTo>
                  <a:lnTo>
                    <a:pt x="7632" y="4646"/>
                  </a:lnTo>
                  <a:lnTo>
                    <a:pt x="7632" y="4407"/>
                  </a:lnTo>
                  <a:lnTo>
                    <a:pt x="5792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6786;p43">
              <a:extLst>
                <a:ext uri="{FF2B5EF4-FFF2-40B4-BE49-F238E27FC236}">
                  <a16:creationId xmlns:a16="http://schemas.microsoft.com/office/drawing/2014/main" id="{0A5C45E9-C3FE-4C87-A8A5-C6EC4F8B6F7F}"/>
                </a:ext>
              </a:extLst>
            </p:cNvPr>
            <p:cNvSpPr/>
            <p:nvPr/>
          </p:nvSpPr>
          <p:spPr>
            <a:xfrm>
              <a:off x="4942150" y="3144200"/>
              <a:ext cx="26225" cy="32350"/>
            </a:xfrm>
            <a:custGeom>
              <a:avLst/>
              <a:gdLst/>
              <a:ahLst/>
              <a:cxnLst/>
              <a:rect l="l" t="t" r="r" b="b"/>
              <a:pathLst>
                <a:path w="1049" h="1294" extrusionOk="0">
                  <a:moveTo>
                    <a:pt x="335" y="0"/>
                  </a:moveTo>
                  <a:cubicBezTo>
                    <a:pt x="137" y="0"/>
                    <a:pt x="0" y="164"/>
                    <a:pt x="0" y="403"/>
                  </a:cubicBezTo>
                  <a:cubicBezTo>
                    <a:pt x="0" y="710"/>
                    <a:pt x="209" y="1069"/>
                    <a:pt x="475" y="1222"/>
                  </a:cubicBezTo>
                  <a:cubicBezTo>
                    <a:pt x="557" y="1270"/>
                    <a:pt x="639" y="1294"/>
                    <a:pt x="713" y="1294"/>
                  </a:cubicBezTo>
                  <a:cubicBezTo>
                    <a:pt x="813" y="1294"/>
                    <a:pt x="901" y="1253"/>
                    <a:pt x="959" y="1178"/>
                  </a:cubicBezTo>
                  <a:cubicBezTo>
                    <a:pt x="1017" y="1106"/>
                    <a:pt x="1048" y="1007"/>
                    <a:pt x="1048" y="891"/>
                  </a:cubicBezTo>
                  <a:cubicBezTo>
                    <a:pt x="1048" y="587"/>
                    <a:pt x="840" y="226"/>
                    <a:pt x="573" y="72"/>
                  </a:cubicBezTo>
                  <a:cubicBezTo>
                    <a:pt x="491" y="24"/>
                    <a:pt x="410" y="0"/>
                    <a:pt x="33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6787;p43">
              <a:extLst>
                <a:ext uri="{FF2B5EF4-FFF2-40B4-BE49-F238E27FC236}">
                  <a16:creationId xmlns:a16="http://schemas.microsoft.com/office/drawing/2014/main" id="{ACB25FA9-F464-4DEB-8221-E9FAF0C149AB}"/>
                </a:ext>
              </a:extLst>
            </p:cNvPr>
            <p:cNvSpPr/>
            <p:nvPr/>
          </p:nvSpPr>
          <p:spPr>
            <a:xfrm>
              <a:off x="4944625" y="3146700"/>
              <a:ext cx="21275" cy="27400"/>
            </a:xfrm>
            <a:custGeom>
              <a:avLst/>
              <a:gdLst/>
              <a:ahLst/>
              <a:cxnLst/>
              <a:rect l="l" t="t" r="r" b="b"/>
              <a:pathLst>
                <a:path w="851" h="1096" extrusionOk="0">
                  <a:moveTo>
                    <a:pt x="237" y="0"/>
                  </a:moveTo>
                  <a:cubicBezTo>
                    <a:pt x="97" y="0"/>
                    <a:pt x="0" y="111"/>
                    <a:pt x="0" y="303"/>
                  </a:cubicBezTo>
                  <a:cubicBezTo>
                    <a:pt x="0" y="572"/>
                    <a:pt x="192" y="904"/>
                    <a:pt x="427" y="1037"/>
                  </a:cubicBezTo>
                  <a:cubicBezTo>
                    <a:pt x="495" y="1077"/>
                    <a:pt x="559" y="1095"/>
                    <a:pt x="616" y="1095"/>
                  </a:cubicBezTo>
                  <a:cubicBezTo>
                    <a:pt x="754" y="1095"/>
                    <a:pt x="850" y="984"/>
                    <a:pt x="850" y="791"/>
                  </a:cubicBezTo>
                  <a:cubicBezTo>
                    <a:pt x="850" y="521"/>
                    <a:pt x="659" y="194"/>
                    <a:pt x="424" y="57"/>
                  </a:cubicBezTo>
                  <a:cubicBezTo>
                    <a:pt x="357" y="19"/>
                    <a:pt x="293" y="0"/>
                    <a:pt x="23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6788;p43">
              <a:extLst>
                <a:ext uri="{FF2B5EF4-FFF2-40B4-BE49-F238E27FC236}">
                  <a16:creationId xmlns:a16="http://schemas.microsoft.com/office/drawing/2014/main" id="{EFAADCA6-A21E-403D-A0A6-1AAABFEDB816}"/>
                </a:ext>
              </a:extLst>
            </p:cNvPr>
            <p:cNvSpPr/>
            <p:nvPr/>
          </p:nvSpPr>
          <p:spPr>
            <a:xfrm>
              <a:off x="4821425" y="3072400"/>
              <a:ext cx="106000" cy="81525"/>
            </a:xfrm>
            <a:custGeom>
              <a:avLst/>
              <a:gdLst/>
              <a:ahLst/>
              <a:cxnLst/>
              <a:rect l="l" t="t" r="r" b="b"/>
              <a:pathLst>
                <a:path w="4240" h="3261" extrusionOk="0">
                  <a:moveTo>
                    <a:pt x="258" y="0"/>
                  </a:moveTo>
                  <a:cubicBezTo>
                    <a:pt x="105" y="0"/>
                    <a:pt x="0" y="122"/>
                    <a:pt x="0" y="333"/>
                  </a:cubicBezTo>
                  <a:lnTo>
                    <a:pt x="0" y="480"/>
                  </a:lnTo>
                  <a:cubicBezTo>
                    <a:pt x="0" y="776"/>
                    <a:pt x="208" y="1138"/>
                    <a:pt x="464" y="1288"/>
                  </a:cubicBezTo>
                  <a:lnTo>
                    <a:pt x="3772" y="3196"/>
                  </a:lnTo>
                  <a:cubicBezTo>
                    <a:pt x="3847" y="3240"/>
                    <a:pt x="3918" y="3261"/>
                    <a:pt x="3981" y="3261"/>
                  </a:cubicBezTo>
                  <a:cubicBezTo>
                    <a:pt x="4134" y="3261"/>
                    <a:pt x="4239" y="3137"/>
                    <a:pt x="4239" y="2927"/>
                  </a:cubicBezTo>
                  <a:lnTo>
                    <a:pt x="4239" y="2780"/>
                  </a:lnTo>
                  <a:cubicBezTo>
                    <a:pt x="4239" y="2483"/>
                    <a:pt x="4030" y="2121"/>
                    <a:pt x="3772" y="1975"/>
                  </a:cubicBezTo>
                  <a:lnTo>
                    <a:pt x="464" y="63"/>
                  </a:lnTo>
                  <a:cubicBezTo>
                    <a:pt x="390" y="20"/>
                    <a:pt x="320" y="0"/>
                    <a:pt x="25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6789;p43">
              <a:extLst>
                <a:ext uri="{FF2B5EF4-FFF2-40B4-BE49-F238E27FC236}">
                  <a16:creationId xmlns:a16="http://schemas.microsoft.com/office/drawing/2014/main" id="{53B2C698-643F-41AF-ABBE-317731ED744C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6790;p43">
              <a:extLst>
                <a:ext uri="{FF2B5EF4-FFF2-40B4-BE49-F238E27FC236}">
                  <a16:creationId xmlns:a16="http://schemas.microsoft.com/office/drawing/2014/main" id="{C6D71A18-9980-4DF3-A811-8BB7E5766EE1}"/>
                </a:ext>
              </a:extLst>
            </p:cNvPr>
            <p:cNvSpPr/>
            <p:nvPr/>
          </p:nvSpPr>
          <p:spPr>
            <a:xfrm>
              <a:off x="4997625" y="3157750"/>
              <a:ext cx="2575" cy="50275"/>
            </a:xfrm>
            <a:custGeom>
              <a:avLst/>
              <a:gdLst/>
              <a:ahLst/>
              <a:cxnLst/>
              <a:rect l="l" t="t" r="r" b="b"/>
              <a:pathLst>
                <a:path w="103" h="2011" extrusionOk="0">
                  <a:moveTo>
                    <a:pt x="102" y="1"/>
                  </a:moveTo>
                  <a:lnTo>
                    <a:pt x="65" y="21"/>
                  </a:lnTo>
                  <a:lnTo>
                    <a:pt x="0" y="52"/>
                  </a:lnTo>
                  <a:lnTo>
                    <a:pt x="0" y="2011"/>
                  </a:lnTo>
                  <a:lnTo>
                    <a:pt x="102" y="1953"/>
                  </a:lnTo>
                  <a:lnTo>
                    <a:pt x="102" y="314"/>
                  </a:lnTo>
                  <a:lnTo>
                    <a:pt x="102" y="147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6791;p43">
              <a:extLst>
                <a:ext uri="{FF2B5EF4-FFF2-40B4-BE49-F238E27FC236}">
                  <a16:creationId xmlns:a16="http://schemas.microsoft.com/office/drawing/2014/main" id="{E9650BC4-2A15-4411-86F6-93206BD18467}"/>
                </a:ext>
              </a:extLst>
            </p:cNvPr>
            <p:cNvSpPr/>
            <p:nvPr/>
          </p:nvSpPr>
          <p:spPr>
            <a:xfrm>
              <a:off x="4869275" y="2622425"/>
              <a:ext cx="334750" cy="386225"/>
            </a:xfrm>
            <a:custGeom>
              <a:avLst/>
              <a:gdLst/>
              <a:ahLst/>
              <a:cxnLst/>
              <a:rect l="l" t="t" r="r" b="b"/>
              <a:pathLst>
                <a:path w="13390" h="15449" extrusionOk="0">
                  <a:moveTo>
                    <a:pt x="4287" y="0"/>
                  </a:moveTo>
                  <a:cubicBezTo>
                    <a:pt x="3134" y="76"/>
                    <a:pt x="1793" y="1038"/>
                    <a:pt x="1455" y="2311"/>
                  </a:cubicBezTo>
                  <a:cubicBezTo>
                    <a:pt x="1065" y="3765"/>
                    <a:pt x="1" y="9663"/>
                    <a:pt x="21" y="10383"/>
                  </a:cubicBezTo>
                  <a:cubicBezTo>
                    <a:pt x="45" y="11154"/>
                    <a:pt x="530" y="11359"/>
                    <a:pt x="1424" y="11649"/>
                  </a:cubicBezTo>
                  <a:cubicBezTo>
                    <a:pt x="2710" y="12066"/>
                    <a:pt x="6943" y="13250"/>
                    <a:pt x="8127" y="13594"/>
                  </a:cubicBezTo>
                  <a:cubicBezTo>
                    <a:pt x="8127" y="13594"/>
                    <a:pt x="8745" y="13960"/>
                    <a:pt x="9113" y="14171"/>
                  </a:cubicBezTo>
                  <a:cubicBezTo>
                    <a:pt x="9549" y="14418"/>
                    <a:pt x="9996" y="14463"/>
                    <a:pt x="10265" y="14463"/>
                  </a:cubicBezTo>
                  <a:cubicBezTo>
                    <a:pt x="10421" y="14463"/>
                    <a:pt x="10516" y="14448"/>
                    <a:pt x="10516" y="14448"/>
                  </a:cubicBezTo>
                  <a:cubicBezTo>
                    <a:pt x="10516" y="14448"/>
                    <a:pt x="10854" y="14769"/>
                    <a:pt x="11164" y="14984"/>
                  </a:cubicBezTo>
                  <a:cubicBezTo>
                    <a:pt x="11535" y="15239"/>
                    <a:pt x="11907" y="15449"/>
                    <a:pt x="12328" y="15449"/>
                  </a:cubicBezTo>
                  <a:cubicBezTo>
                    <a:pt x="12458" y="15449"/>
                    <a:pt x="12593" y="15429"/>
                    <a:pt x="12735" y="15383"/>
                  </a:cubicBezTo>
                  <a:cubicBezTo>
                    <a:pt x="13390" y="15179"/>
                    <a:pt x="12929" y="14530"/>
                    <a:pt x="12735" y="14209"/>
                  </a:cubicBezTo>
                  <a:cubicBezTo>
                    <a:pt x="12544" y="13892"/>
                    <a:pt x="11547" y="12783"/>
                    <a:pt x="11339" y="12591"/>
                  </a:cubicBezTo>
                  <a:cubicBezTo>
                    <a:pt x="11131" y="12400"/>
                    <a:pt x="10154" y="12144"/>
                    <a:pt x="9611" y="12086"/>
                  </a:cubicBezTo>
                  <a:cubicBezTo>
                    <a:pt x="8929" y="12014"/>
                    <a:pt x="7779" y="11639"/>
                    <a:pt x="6922" y="11226"/>
                  </a:cubicBezTo>
                  <a:cubicBezTo>
                    <a:pt x="5202" y="10397"/>
                    <a:pt x="3035" y="9270"/>
                    <a:pt x="3035" y="9270"/>
                  </a:cubicBezTo>
                  <a:cubicBezTo>
                    <a:pt x="3035" y="9270"/>
                    <a:pt x="3475" y="6547"/>
                    <a:pt x="3850" y="5049"/>
                  </a:cubicBezTo>
                  <a:cubicBezTo>
                    <a:pt x="4865" y="4151"/>
                    <a:pt x="4670" y="1277"/>
                    <a:pt x="428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6792;p43">
              <a:extLst>
                <a:ext uri="{FF2B5EF4-FFF2-40B4-BE49-F238E27FC236}">
                  <a16:creationId xmlns:a16="http://schemas.microsoft.com/office/drawing/2014/main" id="{4F59D546-8651-4F8C-9038-624C259B2033}"/>
                </a:ext>
              </a:extLst>
            </p:cNvPr>
            <p:cNvSpPr/>
            <p:nvPr/>
          </p:nvSpPr>
          <p:spPr>
            <a:xfrm>
              <a:off x="5305100" y="2720275"/>
              <a:ext cx="326750" cy="433800"/>
            </a:xfrm>
            <a:custGeom>
              <a:avLst/>
              <a:gdLst/>
              <a:ahLst/>
              <a:cxnLst/>
              <a:rect l="l" t="t" r="r" b="b"/>
              <a:pathLst>
                <a:path w="13070" h="17352" extrusionOk="0">
                  <a:moveTo>
                    <a:pt x="12227" y="0"/>
                  </a:moveTo>
                  <a:cubicBezTo>
                    <a:pt x="12058" y="0"/>
                    <a:pt x="11884" y="39"/>
                    <a:pt x="11749" y="117"/>
                  </a:cubicBezTo>
                  <a:lnTo>
                    <a:pt x="1322" y="6138"/>
                  </a:lnTo>
                  <a:cubicBezTo>
                    <a:pt x="1066" y="6284"/>
                    <a:pt x="837" y="6646"/>
                    <a:pt x="813" y="6944"/>
                  </a:cubicBezTo>
                  <a:lnTo>
                    <a:pt x="29" y="16466"/>
                  </a:lnTo>
                  <a:cubicBezTo>
                    <a:pt x="1" y="16759"/>
                    <a:pt x="179" y="17114"/>
                    <a:pt x="421" y="17254"/>
                  </a:cubicBezTo>
                  <a:cubicBezTo>
                    <a:pt x="535" y="17319"/>
                    <a:pt x="688" y="17352"/>
                    <a:pt x="844" y="17352"/>
                  </a:cubicBezTo>
                  <a:cubicBezTo>
                    <a:pt x="1014" y="17352"/>
                    <a:pt x="1188" y="17313"/>
                    <a:pt x="1322" y="17237"/>
                  </a:cubicBezTo>
                  <a:lnTo>
                    <a:pt x="11749" y="11216"/>
                  </a:lnTo>
                  <a:cubicBezTo>
                    <a:pt x="12008" y="11066"/>
                    <a:pt x="12237" y="10708"/>
                    <a:pt x="12261" y="10411"/>
                  </a:cubicBezTo>
                  <a:lnTo>
                    <a:pt x="13045" y="889"/>
                  </a:lnTo>
                  <a:cubicBezTo>
                    <a:pt x="13070" y="591"/>
                    <a:pt x="12895" y="240"/>
                    <a:pt x="12653" y="100"/>
                  </a:cubicBezTo>
                  <a:cubicBezTo>
                    <a:pt x="12537" y="33"/>
                    <a:pt x="12384" y="0"/>
                    <a:pt x="122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6793;p43">
              <a:extLst>
                <a:ext uri="{FF2B5EF4-FFF2-40B4-BE49-F238E27FC236}">
                  <a16:creationId xmlns:a16="http://schemas.microsoft.com/office/drawing/2014/main" id="{6C80A384-8F73-4D89-9AF8-F716BA3096CC}"/>
                </a:ext>
              </a:extLst>
            </p:cNvPr>
            <p:cNvSpPr/>
            <p:nvPr/>
          </p:nvSpPr>
          <p:spPr>
            <a:xfrm>
              <a:off x="5329675" y="2720275"/>
              <a:ext cx="302175" cy="412425"/>
            </a:xfrm>
            <a:custGeom>
              <a:avLst/>
              <a:gdLst/>
              <a:ahLst/>
              <a:cxnLst/>
              <a:rect l="l" t="t" r="r" b="b"/>
              <a:pathLst>
                <a:path w="12087" h="16497" extrusionOk="0">
                  <a:moveTo>
                    <a:pt x="11244" y="0"/>
                  </a:moveTo>
                  <a:cubicBezTo>
                    <a:pt x="11075" y="0"/>
                    <a:pt x="10901" y="39"/>
                    <a:pt x="10766" y="117"/>
                  </a:cubicBezTo>
                  <a:lnTo>
                    <a:pt x="339" y="6138"/>
                  </a:lnTo>
                  <a:cubicBezTo>
                    <a:pt x="213" y="6210"/>
                    <a:pt x="93" y="6336"/>
                    <a:pt x="1" y="6479"/>
                  </a:cubicBezTo>
                  <a:lnTo>
                    <a:pt x="1623" y="7415"/>
                  </a:lnTo>
                  <a:lnTo>
                    <a:pt x="1623" y="16496"/>
                  </a:lnTo>
                  <a:lnTo>
                    <a:pt x="10766" y="11216"/>
                  </a:lnTo>
                  <a:cubicBezTo>
                    <a:pt x="11025" y="11066"/>
                    <a:pt x="11254" y="10708"/>
                    <a:pt x="11278" y="10411"/>
                  </a:cubicBezTo>
                  <a:lnTo>
                    <a:pt x="12062" y="889"/>
                  </a:lnTo>
                  <a:cubicBezTo>
                    <a:pt x="12087" y="591"/>
                    <a:pt x="11912" y="240"/>
                    <a:pt x="11670" y="100"/>
                  </a:cubicBezTo>
                  <a:cubicBezTo>
                    <a:pt x="11554" y="33"/>
                    <a:pt x="11401" y="0"/>
                    <a:pt x="112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6794;p43">
              <a:extLst>
                <a:ext uri="{FF2B5EF4-FFF2-40B4-BE49-F238E27FC236}">
                  <a16:creationId xmlns:a16="http://schemas.microsoft.com/office/drawing/2014/main" id="{05E17CE9-CF21-47FD-9E01-C672828B063A}"/>
                </a:ext>
              </a:extLst>
            </p:cNvPr>
            <p:cNvSpPr/>
            <p:nvPr/>
          </p:nvSpPr>
          <p:spPr>
            <a:xfrm>
              <a:off x="5327150" y="2734200"/>
              <a:ext cx="304525" cy="418575"/>
            </a:xfrm>
            <a:custGeom>
              <a:avLst/>
              <a:gdLst/>
              <a:ahLst/>
              <a:cxnLst/>
              <a:rect l="l" t="t" r="r" b="b"/>
              <a:pathLst>
                <a:path w="12181" h="16743" extrusionOk="0">
                  <a:moveTo>
                    <a:pt x="11947" y="1"/>
                  </a:moveTo>
                  <a:cubicBezTo>
                    <a:pt x="11886" y="1"/>
                    <a:pt x="11817" y="22"/>
                    <a:pt x="11741" y="66"/>
                  </a:cubicBezTo>
                  <a:lnTo>
                    <a:pt x="1314" y="6086"/>
                  </a:lnTo>
                  <a:cubicBezTo>
                    <a:pt x="1058" y="6233"/>
                    <a:pt x="829" y="6595"/>
                    <a:pt x="805" y="6891"/>
                  </a:cubicBezTo>
                  <a:lnTo>
                    <a:pt x="20" y="16414"/>
                  </a:lnTo>
                  <a:cubicBezTo>
                    <a:pt x="1" y="16622"/>
                    <a:pt x="91" y="16743"/>
                    <a:pt x="237" y="16743"/>
                  </a:cubicBezTo>
                  <a:cubicBezTo>
                    <a:pt x="297" y="16743"/>
                    <a:pt x="366" y="16722"/>
                    <a:pt x="440" y="16680"/>
                  </a:cubicBezTo>
                  <a:lnTo>
                    <a:pt x="10867" y="10659"/>
                  </a:lnTo>
                  <a:cubicBezTo>
                    <a:pt x="11126" y="10509"/>
                    <a:pt x="11355" y="10151"/>
                    <a:pt x="11379" y="9854"/>
                  </a:cubicBezTo>
                  <a:lnTo>
                    <a:pt x="12163" y="332"/>
                  </a:lnTo>
                  <a:cubicBezTo>
                    <a:pt x="12181" y="122"/>
                    <a:pt x="12092" y="1"/>
                    <a:pt x="11947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6795;p43">
              <a:extLst>
                <a:ext uri="{FF2B5EF4-FFF2-40B4-BE49-F238E27FC236}">
                  <a16:creationId xmlns:a16="http://schemas.microsoft.com/office/drawing/2014/main" id="{0672EE0C-00F3-4D08-AE43-2AC02FC652A7}"/>
                </a:ext>
              </a:extLst>
            </p:cNvPr>
            <p:cNvSpPr/>
            <p:nvPr/>
          </p:nvSpPr>
          <p:spPr>
            <a:xfrm>
              <a:off x="5461450" y="2919250"/>
              <a:ext cx="36000" cy="48475"/>
            </a:xfrm>
            <a:custGeom>
              <a:avLst/>
              <a:gdLst/>
              <a:ahLst/>
              <a:cxnLst/>
              <a:rect l="l" t="t" r="r" b="b"/>
              <a:pathLst>
                <a:path w="1440" h="1939" extrusionOk="0">
                  <a:moveTo>
                    <a:pt x="1070" y="0"/>
                  </a:moveTo>
                  <a:cubicBezTo>
                    <a:pt x="987" y="0"/>
                    <a:pt x="893" y="28"/>
                    <a:pt x="791" y="86"/>
                  </a:cubicBezTo>
                  <a:cubicBezTo>
                    <a:pt x="410" y="308"/>
                    <a:pt x="68" y="882"/>
                    <a:pt x="30" y="1370"/>
                  </a:cubicBezTo>
                  <a:cubicBezTo>
                    <a:pt x="0" y="1728"/>
                    <a:pt x="141" y="1939"/>
                    <a:pt x="367" y="1939"/>
                  </a:cubicBezTo>
                  <a:cubicBezTo>
                    <a:pt x="450" y="1939"/>
                    <a:pt x="544" y="1911"/>
                    <a:pt x="645" y="1852"/>
                  </a:cubicBezTo>
                  <a:cubicBezTo>
                    <a:pt x="1027" y="1633"/>
                    <a:pt x="1369" y="1056"/>
                    <a:pt x="1410" y="571"/>
                  </a:cubicBezTo>
                  <a:cubicBezTo>
                    <a:pt x="1440" y="213"/>
                    <a:pt x="1298" y="0"/>
                    <a:pt x="1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6796;p43">
              <a:extLst>
                <a:ext uri="{FF2B5EF4-FFF2-40B4-BE49-F238E27FC236}">
                  <a16:creationId xmlns:a16="http://schemas.microsoft.com/office/drawing/2014/main" id="{8114B1B8-EF5C-495D-92D7-5F7B0E608F89}"/>
                </a:ext>
              </a:extLst>
            </p:cNvPr>
            <p:cNvSpPr/>
            <p:nvPr/>
          </p:nvSpPr>
          <p:spPr>
            <a:xfrm>
              <a:off x="5446675" y="2975000"/>
              <a:ext cx="98325" cy="56750"/>
            </a:xfrm>
            <a:custGeom>
              <a:avLst/>
              <a:gdLst/>
              <a:ahLst/>
              <a:cxnLst/>
              <a:rect l="l" t="t" r="r" b="b"/>
              <a:pathLst>
                <a:path w="3933" h="2270" extrusionOk="0">
                  <a:moveTo>
                    <a:pt x="3496" y="0"/>
                  </a:moveTo>
                  <a:lnTo>
                    <a:pt x="0" y="2021"/>
                  </a:lnTo>
                  <a:lnTo>
                    <a:pt x="437" y="2270"/>
                  </a:lnTo>
                  <a:lnTo>
                    <a:pt x="3932" y="252"/>
                  </a:lnTo>
                  <a:lnTo>
                    <a:pt x="349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6797;p43">
              <a:extLst>
                <a:ext uri="{FF2B5EF4-FFF2-40B4-BE49-F238E27FC236}">
                  <a16:creationId xmlns:a16="http://schemas.microsoft.com/office/drawing/2014/main" id="{ECAFA5CD-2BBA-4451-85E1-43059C2B1F33}"/>
                </a:ext>
              </a:extLst>
            </p:cNvPr>
            <p:cNvSpPr/>
            <p:nvPr/>
          </p:nvSpPr>
          <p:spPr>
            <a:xfrm>
              <a:off x="5435750" y="2981300"/>
              <a:ext cx="130575" cy="162425"/>
            </a:xfrm>
            <a:custGeom>
              <a:avLst/>
              <a:gdLst/>
              <a:ahLst/>
              <a:cxnLst/>
              <a:rect l="l" t="t" r="r" b="b"/>
              <a:pathLst>
                <a:path w="5223" h="6497" extrusionOk="0">
                  <a:moveTo>
                    <a:pt x="4369" y="0"/>
                  </a:moveTo>
                  <a:lnTo>
                    <a:pt x="874" y="2021"/>
                  </a:lnTo>
                  <a:lnTo>
                    <a:pt x="437" y="1769"/>
                  </a:lnTo>
                  <a:lnTo>
                    <a:pt x="1161" y="5529"/>
                  </a:lnTo>
                  <a:lnTo>
                    <a:pt x="1202" y="5738"/>
                  </a:lnTo>
                  <a:lnTo>
                    <a:pt x="1202" y="5738"/>
                  </a:lnTo>
                  <a:lnTo>
                    <a:pt x="1014" y="5632"/>
                  </a:lnTo>
                  <a:lnTo>
                    <a:pt x="185" y="5154"/>
                  </a:lnTo>
                  <a:cubicBezTo>
                    <a:pt x="155" y="5136"/>
                    <a:pt x="127" y="5128"/>
                    <a:pt x="103" y="5128"/>
                  </a:cubicBezTo>
                  <a:cubicBezTo>
                    <a:pt x="42" y="5128"/>
                    <a:pt x="1" y="5178"/>
                    <a:pt x="1" y="5260"/>
                  </a:cubicBezTo>
                  <a:lnTo>
                    <a:pt x="1" y="5335"/>
                  </a:lnTo>
                  <a:cubicBezTo>
                    <a:pt x="1" y="5452"/>
                    <a:pt x="79" y="5591"/>
                    <a:pt x="178" y="5652"/>
                  </a:cubicBezTo>
                  <a:cubicBezTo>
                    <a:pt x="181" y="5656"/>
                    <a:pt x="181" y="5656"/>
                    <a:pt x="185" y="5656"/>
                  </a:cubicBezTo>
                  <a:lnTo>
                    <a:pt x="1560" y="6451"/>
                  </a:lnTo>
                  <a:cubicBezTo>
                    <a:pt x="1560" y="6451"/>
                    <a:pt x="1560" y="6455"/>
                    <a:pt x="1564" y="6455"/>
                  </a:cubicBezTo>
                  <a:cubicBezTo>
                    <a:pt x="1611" y="6479"/>
                    <a:pt x="1673" y="6492"/>
                    <a:pt x="1734" y="6496"/>
                  </a:cubicBezTo>
                  <a:cubicBezTo>
                    <a:pt x="1740" y="6496"/>
                    <a:pt x="1746" y="6496"/>
                    <a:pt x="1752" y="6496"/>
                  </a:cubicBezTo>
                  <a:cubicBezTo>
                    <a:pt x="1818" y="6496"/>
                    <a:pt x="1882" y="6480"/>
                    <a:pt x="1932" y="6451"/>
                  </a:cubicBezTo>
                  <a:lnTo>
                    <a:pt x="5055" y="4649"/>
                  </a:lnTo>
                  <a:cubicBezTo>
                    <a:pt x="5157" y="4592"/>
                    <a:pt x="5223" y="4444"/>
                    <a:pt x="5202" y="4329"/>
                  </a:cubicBezTo>
                  <a:lnTo>
                    <a:pt x="436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6798;p43">
              <a:extLst>
                <a:ext uri="{FF2B5EF4-FFF2-40B4-BE49-F238E27FC236}">
                  <a16:creationId xmlns:a16="http://schemas.microsoft.com/office/drawing/2014/main" id="{631EA9E3-3BF0-48C7-B11F-DBFBCA8BA468}"/>
                </a:ext>
              </a:extLst>
            </p:cNvPr>
            <p:cNvSpPr/>
            <p:nvPr/>
          </p:nvSpPr>
          <p:spPr>
            <a:xfrm>
              <a:off x="5437200" y="3094350"/>
              <a:ext cx="32025" cy="35875"/>
            </a:xfrm>
            <a:custGeom>
              <a:avLst/>
              <a:gdLst/>
              <a:ahLst/>
              <a:cxnLst/>
              <a:rect l="l" t="t" r="r" b="b"/>
              <a:pathLst>
                <a:path w="1281" h="1435" extrusionOk="0">
                  <a:moveTo>
                    <a:pt x="1065" y="1"/>
                  </a:moveTo>
                  <a:lnTo>
                    <a:pt x="0" y="615"/>
                  </a:lnTo>
                  <a:lnTo>
                    <a:pt x="1280" y="1434"/>
                  </a:lnTo>
                  <a:lnTo>
                    <a:pt x="10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6799;p43">
              <a:extLst>
                <a:ext uri="{FF2B5EF4-FFF2-40B4-BE49-F238E27FC236}">
                  <a16:creationId xmlns:a16="http://schemas.microsoft.com/office/drawing/2014/main" id="{01F43C29-F9B1-4FF1-B1AA-2D9EE0B2035B}"/>
                </a:ext>
              </a:extLst>
            </p:cNvPr>
            <p:cNvSpPr/>
            <p:nvPr/>
          </p:nvSpPr>
          <p:spPr>
            <a:xfrm>
              <a:off x="5435750" y="3025500"/>
              <a:ext cx="43375" cy="118200"/>
            </a:xfrm>
            <a:custGeom>
              <a:avLst/>
              <a:gdLst/>
              <a:ahLst/>
              <a:cxnLst/>
              <a:rect l="l" t="t" r="r" b="b"/>
              <a:pathLst>
                <a:path w="1735" h="4728" extrusionOk="0">
                  <a:moveTo>
                    <a:pt x="437" y="1"/>
                  </a:moveTo>
                  <a:lnTo>
                    <a:pt x="1161" y="3761"/>
                  </a:lnTo>
                  <a:cubicBezTo>
                    <a:pt x="1175" y="3843"/>
                    <a:pt x="1147" y="3889"/>
                    <a:pt x="1094" y="3889"/>
                  </a:cubicBezTo>
                  <a:cubicBezTo>
                    <a:pt x="1072" y="3889"/>
                    <a:pt x="1045" y="3881"/>
                    <a:pt x="1014" y="3864"/>
                  </a:cubicBezTo>
                  <a:lnTo>
                    <a:pt x="185" y="3386"/>
                  </a:lnTo>
                  <a:cubicBezTo>
                    <a:pt x="155" y="3368"/>
                    <a:pt x="127" y="3360"/>
                    <a:pt x="103" y="3360"/>
                  </a:cubicBezTo>
                  <a:cubicBezTo>
                    <a:pt x="42" y="3360"/>
                    <a:pt x="1" y="3410"/>
                    <a:pt x="1" y="3492"/>
                  </a:cubicBezTo>
                  <a:lnTo>
                    <a:pt x="1" y="3567"/>
                  </a:lnTo>
                  <a:cubicBezTo>
                    <a:pt x="1" y="3684"/>
                    <a:pt x="79" y="3823"/>
                    <a:pt x="178" y="3884"/>
                  </a:cubicBezTo>
                  <a:cubicBezTo>
                    <a:pt x="181" y="3888"/>
                    <a:pt x="181" y="3888"/>
                    <a:pt x="185" y="3888"/>
                  </a:cubicBezTo>
                  <a:lnTo>
                    <a:pt x="1560" y="4683"/>
                  </a:lnTo>
                  <a:cubicBezTo>
                    <a:pt x="1560" y="4683"/>
                    <a:pt x="1560" y="4687"/>
                    <a:pt x="1564" y="4687"/>
                  </a:cubicBezTo>
                  <a:cubicBezTo>
                    <a:pt x="1611" y="4711"/>
                    <a:pt x="1673" y="4724"/>
                    <a:pt x="1734" y="4728"/>
                  </a:cubicBezTo>
                  <a:lnTo>
                    <a:pt x="874" y="253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6800;p43">
              <a:extLst>
                <a:ext uri="{FF2B5EF4-FFF2-40B4-BE49-F238E27FC236}">
                  <a16:creationId xmlns:a16="http://schemas.microsoft.com/office/drawing/2014/main" id="{D8C3A2E7-F2CC-4D4F-B16E-EBD404AAEDA7}"/>
                </a:ext>
              </a:extLst>
            </p:cNvPr>
            <p:cNvSpPr/>
            <p:nvPr/>
          </p:nvSpPr>
          <p:spPr>
            <a:xfrm>
              <a:off x="5035575" y="2643850"/>
              <a:ext cx="68125" cy="34200"/>
            </a:xfrm>
            <a:custGeom>
              <a:avLst/>
              <a:gdLst/>
              <a:ahLst/>
              <a:cxnLst/>
              <a:rect l="l" t="t" r="r" b="b"/>
              <a:pathLst>
                <a:path w="2725" h="1368" extrusionOk="0">
                  <a:moveTo>
                    <a:pt x="1792" y="0"/>
                  </a:moveTo>
                  <a:lnTo>
                    <a:pt x="1663" y="772"/>
                  </a:lnTo>
                  <a:lnTo>
                    <a:pt x="782" y="14"/>
                  </a:lnTo>
                  <a:lnTo>
                    <a:pt x="1" y="696"/>
                  </a:lnTo>
                  <a:cubicBezTo>
                    <a:pt x="292" y="1043"/>
                    <a:pt x="943" y="1368"/>
                    <a:pt x="1519" y="1368"/>
                  </a:cubicBezTo>
                  <a:cubicBezTo>
                    <a:pt x="1545" y="1368"/>
                    <a:pt x="1570" y="1367"/>
                    <a:pt x="1595" y="1366"/>
                  </a:cubicBezTo>
                  <a:cubicBezTo>
                    <a:pt x="2185" y="1339"/>
                    <a:pt x="2523" y="1188"/>
                    <a:pt x="2724" y="782"/>
                  </a:cubicBezTo>
                  <a:lnTo>
                    <a:pt x="1792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6801;p43">
              <a:extLst>
                <a:ext uri="{FF2B5EF4-FFF2-40B4-BE49-F238E27FC236}">
                  <a16:creationId xmlns:a16="http://schemas.microsoft.com/office/drawing/2014/main" id="{3C359C75-C54C-494A-9D91-5DC24B85ECB2}"/>
                </a:ext>
              </a:extLst>
            </p:cNvPr>
            <p:cNvSpPr/>
            <p:nvPr/>
          </p:nvSpPr>
          <p:spPr>
            <a:xfrm>
              <a:off x="5035575" y="2643850"/>
              <a:ext cx="68125" cy="31850"/>
            </a:xfrm>
            <a:custGeom>
              <a:avLst/>
              <a:gdLst/>
              <a:ahLst/>
              <a:cxnLst/>
              <a:rect l="l" t="t" r="r" b="b"/>
              <a:pathLst>
                <a:path w="2725" h="1274" extrusionOk="0">
                  <a:moveTo>
                    <a:pt x="1792" y="0"/>
                  </a:moveTo>
                  <a:lnTo>
                    <a:pt x="1663" y="772"/>
                  </a:lnTo>
                  <a:lnTo>
                    <a:pt x="2277" y="523"/>
                  </a:lnTo>
                  <a:cubicBezTo>
                    <a:pt x="2277" y="523"/>
                    <a:pt x="2373" y="857"/>
                    <a:pt x="2342" y="1199"/>
                  </a:cubicBezTo>
                  <a:cubicBezTo>
                    <a:pt x="2506" y="1106"/>
                    <a:pt x="2628" y="970"/>
                    <a:pt x="2724" y="782"/>
                  </a:cubicBezTo>
                  <a:lnTo>
                    <a:pt x="1792" y="0"/>
                  </a:lnTo>
                  <a:close/>
                  <a:moveTo>
                    <a:pt x="782" y="14"/>
                  </a:moveTo>
                  <a:lnTo>
                    <a:pt x="1" y="696"/>
                  </a:lnTo>
                  <a:cubicBezTo>
                    <a:pt x="199" y="929"/>
                    <a:pt x="557" y="1150"/>
                    <a:pt x="943" y="1273"/>
                  </a:cubicBezTo>
                  <a:cubicBezTo>
                    <a:pt x="875" y="1076"/>
                    <a:pt x="840" y="860"/>
                    <a:pt x="867" y="628"/>
                  </a:cubicBezTo>
                  <a:lnTo>
                    <a:pt x="867" y="628"/>
                  </a:lnTo>
                  <a:lnTo>
                    <a:pt x="1663" y="772"/>
                  </a:lnTo>
                  <a:lnTo>
                    <a:pt x="782" y="14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6802;p43">
              <a:extLst>
                <a:ext uri="{FF2B5EF4-FFF2-40B4-BE49-F238E27FC236}">
                  <a16:creationId xmlns:a16="http://schemas.microsoft.com/office/drawing/2014/main" id="{788288F2-83B5-4664-A44C-1BB6F7A1FA16}"/>
                </a:ext>
              </a:extLst>
            </p:cNvPr>
            <p:cNvSpPr/>
            <p:nvPr/>
          </p:nvSpPr>
          <p:spPr>
            <a:xfrm>
              <a:off x="5055700" y="2656900"/>
              <a:ext cx="39800" cy="37800"/>
            </a:xfrm>
            <a:custGeom>
              <a:avLst/>
              <a:gdLst/>
              <a:ahLst/>
              <a:cxnLst/>
              <a:rect l="l" t="t" r="r" b="b"/>
              <a:pathLst>
                <a:path w="1592" h="1512" extrusionOk="0">
                  <a:moveTo>
                    <a:pt x="1472" y="1"/>
                  </a:moveTo>
                  <a:lnTo>
                    <a:pt x="858" y="250"/>
                  </a:lnTo>
                  <a:lnTo>
                    <a:pt x="62" y="106"/>
                  </a:lnTo>
                  <a:lnTo>
                    <a:pt x="62" y="106"/>
                  </a:lnTo>
                  <a:cubicBezTo>
                    <a:pt x="1" y="666"/>
                    <a:pt x="288" y="1148"/>
                    <a:pt x="582" y="1455"/>
                  </a:cubicBezTo>
                  <a:cubicBezTo>
                    <a:pt x="696" y="1497"/>
                    <a:pt x="799" y="1512"/>
                    <a:pt x="886" y="1512"/>
                  </a:cubicBezTo>
                  <a:cubicBezTo>
                    <a:pt x="1094" y="1512"/>
                    <a:pt x="1216" y="1427"/>
                    <a:pt x="1216" y="1427"/>
                  </a:cubicBezTo>
                  <a:cubicBezTo>
                    <a:pt x="1216" y="1427"/>
                    <a:pt x="1442" y="1195"/>
                    <a:pt x="1519" y="792"/>
                  </a:cubicBezTo>
                  <a:cubicBezTo>
                    <a:pt x="1592" y="414"/>
                    <a:pt x="1472" y="1"/>
                    <a:pt x="14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6803;p43">
              <a:extLst>
                <a:ext uri="{FF2B5EF4-FFF2-40B4-BE49-F238E27FC236}">
                  <a16:creationId xmlns:a16="http://schemas.microsoft.com/office/drawing/2014/main" id="{399030F6-95BE-4BE7-B0B0-D57175D74A54}"/>
                </a:ext>
              </a:extLst>
            </p:cNvPr>
            <p:cNvSpPr/>
            <p:nvPr/>
          </p:nvSpPr>
          <p:spPr>
            <a:xfrm>
              <a:off x="5051275" y="2692550"/>
              <a:ext cx="50875" cy="190750"/>
            </a:xfrm>
            <a:custGeom>
              <a:avLst/>
              <a:gdLst/>
              <a:ahLst/>
              <a:cxnLst/>
              <a:rect l="l" t="t" r="r" b="b"/>
              <a:pathLst>
                <a:path w="2035" h="7630" extrusionOk="0">
                  <a:moveTo>
                    <a:pt x="1393" y="1"/>
                  </a:moveTo>
                  <a:lnTo>
                    <a:pt x="759" y="29"/>
                  </a:lnTo>
                  <a:cubicBezTo>
                    <a:pt x="759" y="29"/>
                    <a:pt x="28" y="5438"/>
                    <a:pt x="14" y="5824"/>
                  </a:cubicBezTo>
                  <a:cubicBezTo>
                    <a:pt x="1" y="6210"/>
                    <a:pt x="625" y="7619"/>
                    <a:pt x="990" y="7629"/>
                  </a:cubicBezTo>
                  <a:cubicBezTo>
                    <a:pt x="992" y="7629"/>
                    <a:pt x="993" y="7629"/>
                    <a:pt x="994" y="7629"/>
                  </a:cubicBezTo>
                  <a:cubicBezTo>
                    <a:pt x="1357" y="7629"/>
                    <a:pt x="2035" y="6171"/>
                    <a:pt x="2024" y="5745"/>
                  </a:cubicBezTo>
                  <a:cubicBezTo>
                    <a:pt x="2011" y="5319"/>
                    <a:pt x="1393" y="1"/>
                    <a:pt x="1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6804;p43">
              <a:extLst>
                <a:ext uri="{FF2B5EF4-FFF2-40B4-BE49-F238E27FC236}">
                  <a16:creationId xmlns:a16="http://schemas.microsoft.com/office/drawing/2014/main" id="{13F932B2-2DB7-4EA2-90A6-2BDC2D1EDE2A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6805;p43">
              <a:extLst>
                <a:ext uri="{FF2B5EF4-FFF2-40B4-BE49-F238E27FC236}">
                  <a16:creationId xmlns:a16="http://schemas.microsoft.com/office/drawing/2014/main" id="{EFD94228-1660-4916-8F39-CD259AC30E89}"/>
                </a:ext>
              </a:extLst>
            </p:cNvPr>
            <p:cNvSpPr/>
            <p:nvPr/>
          </p:nvSpPr>
          <p:spPr>
            <a:xfrm>
              <a:off x="5086100" y="269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6806;p43">
              <a:extLst>
                <a:ext uri="{FF2B5EF4-FFF2-40B4-BE49-F238E27FC236}">
                  <a16:creationId xmlns:a16="http://schemas.microsoft.com/office/drawing/2014/main" id="{C1F1708A-530A-4D61-85CC-CB798ED026C5}"/>
                </a:ext>
              </a:extLst>
            </p:cNvPr>
            <p:cNvSpPr/>
            <p:nvPr/>
          </p:nvSpPr>
          <p:spPr>
            <a:xfrm>
              <a:off x="5069725" y="2696650"/>
              <a:ext cx="25" cy="300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lnTo>
                    <a:pt x="0" y="1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6807;p43">
              <a:extLst>
                <a:ext uri="{FF2B5EF4-FFF2-40B4-BE49-F238E27FC236}">
                  <a16:creationId xmlns:a16="http://schemas.microsoft.com/office/drawing/2014/main" id="{F44BA3AA-5906-432A-ACA0-BCC3A62271B4}"/>
                </a:ext>
              </a:extLst>
            </p:cNvPr>
            <p:cNvSpPr/>
            <p:nvPr/>
          </p:nvSpPr>
          <p:spPr>
            <a:xfrm>
              <a:off x="5069725" y="2692550"/>
              <a:ext cx="16650" cy="5425"/>
            </a:xfrm>
            <a:custGeom>
              <a:avLst/>
              <a:gdLst/>
              <a:ahLst/>
              <a:cxnLst/>
              <a:rect l="l" t="t" r="r" b="b"/>
              <a:pathLst>
                <a:path w="666" h="217" extrusionOk="0">
                  <a:moveTo>
                    <a:pt x="655" y="1"/>
                  </a:moveTo>
                  <a:cubicBezTo>
                    <a:pt x="539" y="79"/>
                    <a:pt x="420" y="103"/>
                    <a:pt x="320" y="103"/>
                  </a:cubicBezTo>
                  <a:cubicBezTo>
                    <a:pt x="147" y="103"/>
                    <a:pt x="21" y="29"/>
                    <a:pt x="21" y="29"/>
                  </a:cubicBezTo>
                  <a:lnTo>
                    <a:pt x="0" y="165"/>
                  </a:lnTo>
                  <a:lnTo>
                    <a:pt x="0" y="175"/>
                  </a:lnTo>
                  <a:cubicBezTo>
                    <a:pt x="89" y="206"/>
                    <a:pt x="174" y="216"/>
                    <a:pt x="249" y="216"/>
                  </a:cubicBezTo>
                  <a:cubicBezTo>
                    <a:pt x="498" y="216"/>
                    <a:pt x="665" y="87"/>
                    <a:pt x="665" y="87"/>
                  </a:cubicBezTo>
                  <a:lnTo>
                    <a:pt x="655" y="1"/>
                  </a:lnTo>
                  <a:close/>
                </a:path>
              </a:pathLst>
            </a:custGeom>
            <a:solidFill>
              <a:srgbClr val="23C7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6808;p43">
              <a:extLst>
                <a:ext uri="{FF2B5EF4-FFF2-40B4-BE49-F238E27FC236}">
                  <a16:creationId xmlns:a16="http://schemas.microsoft.com/office/drawing/2014/main" id="{DF4D618E-1427-4E76-91B0-2B8911CF4824}"/>
                </a:ext>
              </a:extLst>
            </p:cNvPr>
            <p:cNvSpPr/>
            <p:nvPr/>
          </p:nvSpPr>
          <p:spPr>
            <a:xfrm>
              <a:off x="4992150" y="2590600"/>
              <a:ext cx="85000" cy="93200"/>
            </a:xfrm>
            <a:custGeom>
              <a:avLst/>
              <a:gdLst/>
              <a:ahLst/>
              <a:cxnLst/>
              <a:rect l="l" t="t" r="r" b="b"/>
              <a:pathLst>
                <a:path w="3400" h="3728" extrusionOk="0">
                  <a:moveTo>
                    <a:pt x="823" y="0"/>
                  </a:moveTo>
                  <a:cubicBezTo>
                    <a:pt x="823" y="0"/>
                    <a:pt x="451" y="69"/>
                    <a:pt x="0" y="1168"/>
                  </a:cubicBezTo>
                  <a:cubicBezTo>
                    <a:pt x="328" y="2079"/>
                    <a:pt x="997" y="3083"/>
                    <a:pt x="1977" y="3727"/>
                  </a:cubicBezTo>
                  <a:lnTo>
                    <a:pt x="2604" y="2758"/>
                  </a:lnTo>
                  <a:lnTo>
                    <a:pt x="3400" y="2902"/>
                  </a:lnTo>
                  <a:lnTo>
                    <a:pt x="806" y="679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6809;p43">
              <a:extLst>
                <a:ext uri="{FF2B5EF4-FFF2-40B4-BE49-F238E27FC236}">
                  <a16:creationId xmlns:a16="http://schemas.microsoft.com/office/drawing/2014/main" id="{A008BEB2-5736-47B4-A14E-23F233179286}"/>
                </a:ext>
              </a:extLst>
            </p:cNvPr>
            <p:cNvSpPr/>
            <p:nvPr/>
          </p:nvSpPr>
          <p:spPr>
            <a:xfrm>
              <a:off x="5077125" y="2601525"/>
              <a:ext cx="30500" cy="71000"/>
            </a:xfrm>
            <a:custGeom>
              <a:avLst/>
              <a:gdLst/>
              <a:ahLst/>
              <a:cxnLst/>
              <a:rect l="l" t="t" r="r" b="b"/>
              <a:pathLst>
                <a:path w="1220" h="2840" extrusionOk="0">
                  <a:moveTo>
                    <a:pt x="322" y="1"/>
                  </a:moveTo>
                  <a:lnTo>
                    <a:pt x="270" y="885"/>
                  </a:lnTo>
                  <a:cubicBezTo>
                    <a:pt x="270" y="885"/>
                    <a:pt x="96" y="1905"/>
                    <a:pt x="1" y="2465"/>
                  </a:cubicBezTo>
                  <a:lnTo>
                    <a:pt x="615" y="2216"/>
                  </a:lnTo>
                  <a:lnTo>
                    <a:pt x="1219" y="2840"/>
                  </a:lnTo>
                  <a:cubicBezTo>
                    <a:pt x="1219" y="2840"/>
                    <a:pt x="1195" y="1144"/>
                    <a:pt x="966" y="677"/>
                  </a:cubicBezTo>
                  <a:cubicBezTo>
                    <a:pt x="687" y="99"/>
                    <a:pt x="32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6810;p43">
              <a:extLst>
                <a:ext uri="{FF2B5EF4-FFF2-40B4-BE49-F238E27FC236}">
                  <a16:creationId xmlns:a16="http://schemas.microsoft.com/office/drawing/2014/main" id="{3CEE41F8-DAC1-43C0-AEDD-C7E7525CE375}"/>
                </a:ext>
              </a:extLst>
            </p:cNvPr>
            <p:cNvSpPr/>
            <p:nvPr/>
          </p:nvSpPr>
          <p:spPr>
            <a:xfrm>
              <a:off x="4876025" y="2622325"/>
              <a:ext cx="118275" cy="214050"/>
            </a:xfrm>
            <a:custGeom>
              <a:avLst/>
              <a:gdLst/>
              <a:ahLst/>
              <a:cxnLst/>
              <a:rect l="l" t="t" r="r" b="b"/>
              <a:pathLst>
                <a:path w="4731" h="8562" extrusionOk="0">
                  <a:moveTo>
                    <a:pt x="3886" y="1"/>
                  </a:moveTo>
                  <a:cubicBezTo>
                    <a:pt x="3542" y="1"/>
                    <a:pt x="2590" y="62"/>
                    <a:pt x="1908" y="697"/>
                  </a:cubicBezTo>
                  <a:cubicBezTo>
                    <a:pt x="1062" y="1489"/>
                    <a:pt x="912" y="2172"/>
                    <a:pt x="573" y="4165"/>
                  </a:cubicBezTo>
                  <a:cubicBezTo>
                    <a:pt x="236" y="6158"/>
                    <a:pt x="0" y="7855"/>
                    <a:pt x="0" y="7855"/>
                  </a:cubicBezTo>
                  <a:cubicBezTo>
                    <a:pt x="0" y="7855"/>
                    <a:pt x="996" y="8562"/>
                    <a:pt x="2344" y="8562"/>
                  </a:cubicBezTo>
                  <a:cubicBezTo>
                    <a:pt x="2599" y="8562"/>
                    <a:pt x="2867" y="8536"/>
                    <a:pt x="3144" y="8476"/>
                  </a:cubicBezTo>
                  <a:lnTo>
                    <a:pt x="3744" y="5148"/>
                  </a:lnTo>
                  <a:cubicBezTo>
                    <a:pt x="3744" y="5148"/>
                    <a:pt x="4311" y="4046"/>
                    <a:pt x="4478" y="3142"/>
                  </a:cubicBezTo>
                  <a:cubicBezTo>
                    <a:pt x="4730" y="1783"/>
                    <a:pt x="4434" y="448"/>
                    <a:pt x="4017" y="4"/>
                  </a:cubicBezTo>
                  <a:cubicBezTo>
                    <a:pt x="4017" y="4"/>
                    <a:pt x="3969" y="1"/>
                    <a:pt x="38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661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184614" y="380869"/>
            <a:ext cx="3039413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100" dirty="0"/>
              <a:t>C</a:t>
            </a:r>
            <a:r>
              <a:rPr lang="en" sz="3100" dirty="0"/>
              <a:t>ontexto Marcario</a:t>
            </a:r>
            <a:endParaRPr sz="3100"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501;p27">
            <a:extLst>
              <a:ext uri="{FF2B5EF4-FFF2-40B4-BE49-F238E27FC236}">
                <a16:creationId xmlns:a16="http://schemas.microsoft.com/office/drawing/2014/main" id="{14AA9635-AC94-491B-855B-FE38C4ACAB28}"/>
              </a:ext>
            </a:extLst>
          </p:cNvPr>
          <p:cNvSpPr txBox="1">
            <a:spLocks/>
          </p:cNvSpPr>
          <p:nvPr/>
        </p:nvSpPr>
        <p:spPr>
          <a:xfrm>
            <a:off x="4313623" y="380869"/>
            <a:ext cx="4058512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s-PE" dirty="0">
                <a:solidFill>
                  <a:schemeClr val="bg2">
                    <a:lumMod val="60000"/>
                    <a:lumOff val="40000"/>
                  </a:schemeClr>
                </a:solidFill>
                <a:latin typeface="Staatliches" pitchFamily="2" charset="0"/>
              </a:rPr>
              <a:t>¿con que marcas compite?</a:t>
            </a:r>
          </a:p>
        </p:txBody>
      </p:sp>
      <p:pic>
        <p:nvPicPr>
          <p:cNvPr id="80" name="Imagen 79">
            <a:extLst>
              <a:ext uri="{FF2B5EF4-FFF2-40B4-BE49-F238E27FC236}">
                <a16:creationId xmlns:a16="http://schemas.microsoft.com/office/drawing/2014/main" id="{D1A0E636-CE63-45D2-B90A-5EFD7B48FE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8" t="33730" r="55187" b="39156"/>
          <a:stretch/>
        </p:blipFill>
        <p:spPr bwMode="auto">
          <a:xfrm>
            <a:off x="4682456" y="1527101"/>
            <a:ext cx="2894001" cy="25757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49C408D7-34A2-4437-A3A7-9549928153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9" t="11135" r="56054" b="66770"/>
          <a:stretch/>
        </p:blipFill>
        <p:spPr bwMode="auto">
          <a:xfrm>
            <a:off x="1196019" y="1617091"/>
            <a:ext cx="2837822" cy="22172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/>
          <p:nvPr/>
        </p:nvSpPr>
        <p:spPr>
          <a:xfrm rot="-3685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9"/>
          <p:cNvSpPr txBox="1">
            <a:spLocks noGrp="1"/>
          </p:cNvSpPr>
          <p:nvPr>
            <p:ph type="subTitle" idx="1"/>
          </p:nvPr>
        </p:nvSpPr>
        <p:spPr>
          <a:xfrm flipH="1">
            <a:off x="76435" y="2143562"/>
            <a:ext cx="3477874" cy="9301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 dirty="0"/>
              <a:t>Parámetros: </a:t>
            </a:r>
            <a:endParaRPr sz="4800" dirty="0"/>
          </a:p>
        </p:txBody>
      </p:sp>
      <p:sp>
        <p:nvSpPr>
          <p:cNvPr id="732" name="Google Shape;732;p29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9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62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16066" y="958614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vigencia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4856309" y="2453414"/>
            <a:ext cx="3485276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rancois One" panose="02000503040000020004" pitchFamily="2" charset="0"/>
              </a:rPr>
              <a:t>¿Cuánto tiempo debe durar la marca de mi cliente?</a:t>
            </a:r>
            <a:endParaRPr sz="2800" dirty="0">
              <a:latin typeface="Francois One" panose="02000503040000020004" pitchFamily="2" charset="0"/>
            </a:endParaRPr>
          </a:p>
        </p:txBody>
      </p:sp>
      <p:pic>
        <p:nvPicPr>
          <p:cNvPr id="167" name="Imagen 166">
            <a:extLst>
              <a:ext uri="{FF2B5EF4-FFF2-40B4-BE49-F238E27FC236}">
                <a16:creationId xmlns:a16="http://schemas.microsoft.com/office/drawing/2014/main" id="{3D3CCF0B-8B8A-436D-B800-82A213D41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0" y="1687803"/>
            <a:ext cx="2143123" cy="214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Imagen 167">
            <a:extLst>
              <a:ext uri="{FF2B5EF4-FFF2-40B4-BE49-F238E27FC236}">
                <a16:creationId xmlns:a16="http://schemas.microsoft.com/office/drawing/2014/main" id="{EA932220-A713-46A2-A1E9-EA0CCA32A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1" y="1687803"/>
            <a:ext cx="2252457" cy="2146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842856" y="1375374"/>
            <a:ext cx="3297295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Versatilidad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518106" y="2699303"/>
            <a:ext cx="4053894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s-ES" sz="2800" dirty="0">
                <a:latin typeface="Francois One" panose="02000503040000020004" pitchFamily="2" charset="0"/>
              </a:rPr>
              <a:t>¿Cuántos niveles o tipos de discursos debe firmar la marca de mi cliente?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D4BBC8C-F2AF-4DB9-9D71-20237AB05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85" y="302109"/>
            <a:ext cx="3662109" cy="243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A094E25-DEAB-4714-9A9D-5D53A40D2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17012" r="50375" b="38474"/>
          <a:stretch>
            <a:fillRect/>
          </a:stretch>
        </p:blipFill>
        <p:spPr bwMode="auto">
          <a:xfrm>
            <a:off x="4857485" y="2934528"/>
            <a:ext cx="3679480" cy="186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671072" y="1345795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Compatibilidad</a:t>
            </a:r>
            <a:br>
              <a:rPr lang="es-ES" sz="5000" dirty="0"/>
            </a:br>
            <a:r>
              <a:rPr lang="es-ES" sz="5000" dirty="0"/>
              <a:t>Semántica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164640" y="925919"/>
            <a:ext cx="463788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rancois One" panose="02000503040000020004" pitchFamily="2" charset="0"/>
              </a:rPr>
              <a:t>¿A qué contenidos debe aludir la marca de mi cliente?</a:t>
            </a:r>
            <a:endParaRPr sz="2800" dirty="0">
              <a:latin typeface="Francois One" panose="02000503040000020004" pitchFamily="2" charset="0"/>
            </a:endParaRPr>
          </a:p>
        </p:txBody>
      </p:sp>
      <p:sp>
        <p:nvSpPr>
          <p:cNvPr id="6" name="Google Shape;825;p30">
            <a:extLst>
              <a:ext uri="{FF2B5EF4-FFF2-40B4-BE49-F238E27FC236}">
                <a16:creationId xmlns:a16="http://schemas.microsoft.com/office/drawing/2014/main" id="{6131ABC6-01C4-4172-98C7-20574B061BC3}"/>
              </a:ext>
            </a:extLst>
          </p:cNvPr>
          <p:cNvSpPr txBox="1">
            <a:spLocks/>
          </p:cNvSpPr>
          <p:nvPr/>
        </p:nvSpPr>
        <p:spPr>
          <a:xfrm flipH="1">
            <a:off x="508689" y="2242495"/>
            <a:ext cx="3840474" cy="71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 algn="l"/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¿De la motivación a la arbitrariedad o De la figuración a la abstracción? 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E106D55-759B-46D7-A8F8-353D5E9604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77"/>
          <a:stretch/>
        </p:blipFill>
        <p:spPr bwMode="auto">
          <a:xfrm>
            <a:off x="4487475" y="2391225"/>
            <a:ext cx="2205637" cy="21500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2084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842856" y="1375374"/>
            <a:ext cx="3297295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Suficiencia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356741" y="2782524"/>
            <a:ext cx="4053894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s-ES" sz="2800" dirty="0">
                <a:latin typeface="Francois One" panose="02000503040000020004" pitchFamily="2" charset="0"/>
              </a:rPr>
              <a:t>¿Cuántos signos necesita la marca de mi cliente?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40986C0-A2EF-4B28-8000-1A498E7F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10"/>
          <a:stretch/>
        </p:blipFill>
        <p:spPr bwMode="auto">
          <a:xfrm>
            <a:off x="5063778" y="1129554"/>
            <a:ext cx="2574152" cy="31555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1090431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</Words>
  <Application>Microsoft Office PowerPoint</Application>
  <PresentationFormat>Presentación en pantalla (16:9)</PresentationFormat>
  <Paragraphs>42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Staatliches</vt:lpstr>
      <vt:lpstr>Josefin Sans</vt:lpstr>
      <vt:lpstr>Francois One</vt:lpstr>
      <vt:lpstr>Calibri</vt:lpstr>
      <vt:lpstr>Fira Sans Condensed ExtraLight</vt:lpstr>
      <vt:lpstr>Dosis ExtraLight</vt:lpstr>
      <vt:lpstr>HelveticaRegular</vt:lpstr>
      <vt:lpstr>Times New Roman</vt:lpstr>
      <vt:lpstr>Dosis</vt:lpstr>
      <vt:lpstr>Arial</vt:lpstr>
      <vt:lpstr>Isometric Proposal by Slidesgo</vt:lpstr>
      <vt:lpstr>ISOMETRIC PROPOSAL</vt:lpstr>
      <vt:lpstr>Resumen corporativo</vt:lpstr>
      <vt:lpstr>Perfil Isur</vt:lpstr>
      <vt:lpstr>Contexto Marcario</vt:lpstr>
      <vt:lpstr>Presentación de PowerPoint</vt:lpstr>
      <vt:lpstr>vigencia</vt:lpstr>
      <vt:lpstr>Versatilidad</vt:lpstr>
      <vt:lpstr>Compatibilidad Semántica</vt:lpstr>
      <vt:lpstr>Suficiencia</vt:lpstr>
      <vt:lpstr>Declinabilidad</vt:lpstr>
      <vt:lpstr>Reproducibilidad</vt:lpstr>
      <vt:lpstr>Legibilidad</vt:lpstr>
      <vt:lpstr>Vocatividad</vt:lpstr>
      <vt:lpstr>singularidad</vt:lpstr>
      <vt:lpstr>Pregnancia</vt:lpstr>
      <vt:lpstr>Inteligibilidad</vt:lpstr>
      <vt:lpstr>Valor acumulado</vt:lpstr>
      <vt:lpstr>Calidad Gráfica</vt:lpstr>
      <vt:lpstr>Compatibilidad Estilística</vt:lpstr>
      <vt:lpstr>Corrección tipológica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ISOMETRIC PROPOSAL</dc:title>
  <dc:creator>Usuario</dc:creator>
  <cp:lastModifiedBy>NUÑEZ-ZEBALLOS GARCIA ANDRES</cp:lastModifiedBy>
  <cp:revision>1</cp:revision>
  <dcterms:modified xsi:type="dcterms:W3CDTF">2021-11-03T05:03:59Z</dcterms:modified>
</cp:coreProperties>
</file>